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18288000" cy="10287000"/>
  <p:notesSz cx="6858000" cy="9144000"/>
  <p:embeddedFontLst>
    <p:embeddedFont>
      <p:font typeface="Agrandir" panose="020B0604020202020204" charset="0"/>
      <p:regular r:id="rId20"/>
    </p:embeddedFont>
    <p:embeddedFont>
      <p:font typeface="Brusher" panose="020B0604020202020204" charset="0"/>
      <p:regular r:id="rId21"/>
    </p:embeddedFont>
    <p:embeddedFont>
      <p:font typeface="Disket Mono" panose="020B0604020202020204" charset="0"/>
      <p:regular r:id="rId22"/>
    </p:embeddedFont>
    <p:embeddedFont>
      <p:font typeface="Disket Mono Bold" panose="020B0604020202020204" charset="0"/>
      <p:regular r:id="rId23"/>
    </p:embeddedFont>
    <p:embeddedFont>
      <p:font typeface="Londrina Shadow" panose="020B0604020202020204" charset="0"/>
      <p:regular r:id="rId24"/>
    </p:embeddedFont>
    <p:embeddedFont>
      <p:font typeface="Montserrat Semi-Bold" panose="020B0604020202020204" charset="0"/>
      <p:regular r:id="rId25"/>
    </p:embeddedFont>
    <p:embeddedFont>
      <p:font typeface="Open Sans 1 Bold" panose="020B0604020202020204" charset="0"/>
      <p:regular r:id="rId26"/>
    </p:embeddedFont>
    <p:embeddedFont>
      <p:font typeface="Open Sans 2 Bold" panose="020B0604020202020204" charset="0"/>
      <p:regular r:id="rId27"/>
    </p:embeddedFont>
    <p:embeddedFont>
      <p:font typeface="Open Sauce Bold" panose="020B0604020202020204" charset="0"/>
      <p:regular r:id="rId28"/>
    </p:embeddedFont>
    <p:embeddedFont>
      <p:font typeface="Quicksand" panose="020B0604020202020204" charset="0"/>
      <p:regular r:id="rId29"/>
    </p:embeddedFont>
    <p:embeddedFont>
      <p:font typeface="Quicksand Bold" panose="020B0604020202020204" charset="0"/>
      <p:regular r:id="rId30"/>
    </p:embeddedFont>
    <p:embeddedFont>
      <p:font typeface="Sacramento" panose="02000507000000020000" pitchFamily="2" charset="0"/>
      <p:regular r:id="rId3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51" d="100"/>
          <a:sy n="51" d="100"/>
        </p:scale>
        <p:origin x="516" y="14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7.fntdata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6.fntdata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29" Type="http://schemas.openxmlformats.org/officeDocument/2006/relationships/font" Target="fonts/font10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5.fntdata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28" Type="http://schemas.openxmlformats.org/officeDocument/2006/relationships/font" Target="fonts/font9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font" Target="fonts/font8.fntdata"/><Relationship Id="rId30" Type="http://schemas.openxmlformats.org/officeDocument/2006/relationships/font" Target="fonts/font11.fntdata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12/9/2025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12/9/2025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12/9/2025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12/9/2025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12" Type="http://schemas.openxmlformats.org/officeDocument/2006/relationships/image" Target="../media/image11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svg"/><Relationship Id="rId5" Type="http://schemas.openxmlformats.org/officeDocument/2006/relationships/image" Target="../media/image4.sv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svg"/><Relationship Id="rId7" Type="http://schemas.openxmlformats.org/officeDocument/2006/relationships/image" Target="../media/image18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16.svg"/><Relationship Id="rId10" Type="http://schemas.openxmlformats.org/officeDocument/2006/relationships/image" Target="../media/image21.png"/><Relationship Id="rId4" Type="http://schemas.openxmlformats.org/officeDocument/2006/relationships/image" Target="../media/image15.png"/><Relationship Id="rId9" Type="http://schemas.openxmlformats.org/officeDocument/2006/relationships/image" Target="../media/image20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13" Type="http://schemas.openxmlformats.org/officeDocument/2006/relationships/image" Target="../media/image33.svg"/><Relationship Id="rId3" Type="http://schemas.openxmlformats.org/officeDocument/2006/relationships/image" Target="../media/image23.svg"/><Relationship Id="rId7" Type="http://schemas.openxmlformats.org/officeDocument/2006/relationships/image" Target="../media/image27.svg"/><Relationship Id="rId12" Type="http://schemas.openxmlformats.org/officeDocument/2006/relationships/image" Target="../media/image32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11" Type="http://schemas.openxmlformats.org/officeDocument/2006/relationships/image" Target="../media/image31.svg"/><Relationship Id="rId5" Type="http://schemas.openxmlformats.org/officeDocument/2006/relationships/image" Target="../media/image25.svg"/><Relationship Id="rId10" Type="http://schemas.openxmlformats.org/officeDocument/2006/relationships/image" Target="../media/image30.png"/><Relationship Id="rId4" Type="http://schemas.openxmlformats.org/officeDocument/2006/relationships/image" Target="../media/image24.png"/><Relationship Id="rId9" Type="http://schemas.openxmlformats.org/officeDocument/2006/relationships/image" Target="../media/image29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sv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13" Type="http://schemas.openxmlformats.org/officeDocument/2006/relationships/image" Target="../media/image46.svg"/><Relationship Id="rId3" Type="http://schemas.openxmlformats.org/officeDocument/2006/relationships/image" Target="../media/image38.svg"/><Relationship Id="rId7" Type="http://schemas.openxmlformats.org/officeDocument/2006/relationships/image" Target="../media/image31.svg"/><Relationship Id="rId12" Type="http://schemas.openxmlformats.org/officeDocument/2006/relationships/image" Target="../media/image45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11" Type="http://schemas.openxmlformats.org/officeDocument/2006/relationships/image" Target="../media/image44.svg"/><Relationship Id="rId5" Type="http://schemas.openxmlformats.org/officeDocument/2006/relationships/image" Target="../media/image40.svg"/><Relationship Id="rId10" Type="http://schemas.openxmlformats.org/officeDocument/2006/relationships/image" Target="../media/image43.png"/><Relationship Id="rId4" Type="http://schemas.openxmlformats.org/officeDocument/2006/relationships/image" Target="../media/image39.png"/><Relationship Id="rId9" Type="http://schemas.openxmlformats.org/officeDocument/2006/relationships/image" Target="../media/image42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svg"/><Relationship Id="rId7" Type="http://schemas.openxmlformats.org/officeDocument/2006/relationships/image" Target="../media/image50.jpe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9.jpeg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52.svg"/><Relationship Id="rId7" Type="http://schemas.openxmlformats.org/officeDocument/2006/relationships/image" Target="../media/image56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3.png"/><Relationship Id="rId5" Type="http://schemas.openxmlformats.org/officeDocument/2006/relationships/image" Target="../media/image61.png"/><Relationship Id="rId4" Type="http://schemas.openxmlformats.org/officeDocument/2006/relationships/image" Target="../media/image6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3.png"/><Relationship Id="rId4" Type="http://schemas.openxmlformats.org/officeDocument/2006/relationships/image" Target="../media/image6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sv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8.jpeg"/><Relationship Id="rId5" Type="http://schemas.openxmlformats.org/officeDocument/2006/relationships/image" Target="../media/image53.png"/><Relationship Id="rId4" Type="http://schemas.openxmlformats.org/officeDocument/2006/relationships/image" Target="../media/image6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71.png"/><Relationship Id="rId7" Type="http://schemas.openxmlformats.org/officeDocument/2006/relationships/image" Target="../media/image75.svg"/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4.png"/><Relationship Id="rId5" Type="http://schemas.openxmlformats.org/officeDocument/2006/relationships/image" Target="../media/image73.svg"/><Relationship Id="rId4" Type="http://schemas.openxmlformats.org/officeDocument/2006/relationships/image" Target="../media/image7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76.g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3.png"/><Relationship Id="rId4" Type="http://schemas.openxmlformats.org/officeDocument/2006/relationships/image" Target="../media/image78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1.sv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sv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sv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sv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svg"/><Relationship Id="rId7" Type="http://schemas.openxmlformats.org/officeDocument/2006/relationships/image" Target="../media/image4.svg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83.svg"/><Relationship Id="rId4" Type="http://schemas.openxmlformats.org/officeDocument/2006/relationships/image" Target="../media/image8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1F8D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699261">
            <a:off x="15266592" y="6288337"/>
            <a:ext cx="4913938" cy="5939925"/>
          </a:xfrm>
          <a:custGeom>
            <a:avLst/>
            <a:gdLst/>
            <a:ahLst/>
            <a:cxnLst/>
            <a:rect l="l" t="t" r="r" b="b"/>
            <a:pathLst>
              <a:path w="4913938" h="5939925">
                <a:moveTo>
                  <a:pt x="0" y="0"/>
                </a:moveTo>
                <a:lnTo>
                  <a:pt x="4913938" y="0"/>
                </a:lnTo>
                <a:lnTo>
                  <a:pt x="4913938" y="5939925"/>
                </a:lnTo>
                <a:lnTo>
                  <a:pt x="0" y="593992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72" r="-172"/>
            </a:stretch>
          </a:blipFill>
        </p:spPr>
      </p:sp>
      <p:sp>
        <p:nvSpPr>
          <p:cNvPr id="3" name="Freeform 3"/>
          <p:cNvSpPr/>
          <p:nvPr/>
        </p:nvSpPr>
        <p:spPr>
          <a:xfrm rot="414612">
            <a:off x="-1900337" y="-36557"/>
            <a:ext cx="5207673" cy="3465470"/>
          </a:xfrm>
          <a:custGeom>
            <a:avLst/>
            <a:gdLst/>
            <a:ahLst/>
            <a:cxnLst/>
            <a:rect l="l" t="t" r="r" b="b"/>
            <a:pathLst>
              <a:path w="5207673" h="3465470">
                <a:moveTo>
                  <a:pt x="0" y="0"/>
                </a:moveTo>
                <a:lnTo>
                  <a:pt x="5207673" y="0"/>
                </a:lnTo>
                <a:lnTo>
                  <a:pt x="5207673" y="3465470"/>
                </a:lnTo>
                <a:lnTo>
                  <a:pt x="0" y="346547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t="-136" b="-136"/>
            </a:stretch>
          </a:blipFill>
        </p:spPr>
      </p:sp>
      <p:sp>
        <p:nvSpPr>
          <p:cNvPr id="4" name="Freeform 4"/>
          <p:cNvSpPr/>
          <p:nvPr/>
        </p:nvSpPr>
        <p:spPr>
          <a:xfrm rot="-793282">
            <a:off x="-1631611" y="6368261"/>
            <a:ext cx="5320621" cy="4624104"/>
          </a:xfrm>
          <a:custGeom>
            <a:avLst/>
            <a:gdLst/>
            <a:ahLst/>
            <a:cxnLst/>
            <a:rect l="l" t="t" r="r" b="b"/>
            <a:pathLst>
              <a:path w="5320621" h="4624104">
                <a:moveTo>
                  <a:pt x="0" y="0"/>
                </a:moveTo>
                <a:lnTo>
                  <a:pt x="5320621" y="0"/>
                </a:lnTo>
                <a:lnTo>
                  <a:pt x="5320621" y="4624104"/>
                </a:lnTo>
                <a:lnTo>
                  <a:pt x="0" y="462410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t="-121" b="-121"/>
            </a:stretch>
          </a:blipFill>
        </p:spPr>
      </p:sp>
      <p:sp>
        <p:nvSpPr>
          <p:cNvPr id="5" name="Freeform 5"/>
          <p:cNvSpPr/>
          <p:nvPr/>
        </p:nvSpPr>
        <p:spPr>
          <a:xfrm rot="-1409797">
            <a:off x="-1292046" y="3393046"/>
            <a:ext cx="4321518" cy="1634320"/>
          </a:xfrm>
          <a:custGeom>
            <a:avLst/>
            <a:gdLst/>
            <a:ahLst/>
            <a:cxnLst/>
            <a:rect l="l" t="t" r="r" b="b"/>
            <a:pathLst>
              <a:path w="4321518" h="1634320">
                <a:moveTo>
                  <a:pt x="0" y="0"/>
                </a:moveTo>
                <a:lnTo>
                  <a:pt x="4321518" y="0"/>
                </a:lnTo>
                <a:lnTo>
                  <a:pt x="4321518" y="1634320"/>
                </a:lnTo>
                <a:lnTo>
                  <a:pt x="0" y="163432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t="-380" b="-380"/>
            </a:stretch>
          </a:blipFill>
        </p:spPr>
      </p:sp>
      <p:sp>
        <p:nvSpPr>
          <p:cNvPr id="6" name="Freeform 6"/>
          <p:cNvSpPr/>
          <p:nvPr/>
        </p:nvSpPr>
        <p:spPr>
          <a:xfrm rot="859855">
            <a:off x="16262970" y="5259252"/>
            <a:ext cx="1209483" cy="2181035"/>
          </a:xfrm>
          <a:custGeom>
            <a:avLst/>
            <a:gdLst/>
            <a:ahLst/>
            <a:cxnLst/>
            <a:rect l="l" t="t" r="r" b="b"/>
            <a:pathLst>
              <a:path w="1209483" h="2181035">
                <a:moveTo>
                  <a:pt x="0" y="0"/>
                </a:moveTo>
                <a:lnTo>
                  <a:pt x="1209483" y="0"/>
                </a:lnTo>
                <a:lnTo>
                  <a:pt x="1209483" y="2181035"/>
                </a:lnTo>
                <a:lnTo>
                  <a:pt x="0" y="2181035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-397" r="-397"/>
            </a:stretch>
          </a:blipFill>
        </p:spPr>
      </p:sp>
      <p:grpSp>
        <p:nvGrpSpPr>
          <p:cNvPr id="7" name="Group 7"/>
          <p:cNvGrpSpPr/>
          <p:nvPr/>
        </p:nvGrpSpPr>
        <p:grpSpPr>
          <a:xfrm>
            <a:off x="3954457" y="6907185"/>
            <a:ext cx="10761598" cy="3379815"/>
            <a:chOff x="0" y="0"/>
            <a:chExt cx="14348797" cy="450642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4348840" cy="4506468"/>
            </a:xfrm>
            <a:custGeom>
              <a:avLst/>
              <a:gdLst/>
              <a:ahLst/>
              <a:cxnLst/>
              <a:rect l="l" t="t" r="r" b="b"/>
              <a:pathLst>
                <a:path w="14348840" h="4506468">
                  <a:moveTo>
                    <a:pt x="0" y="0"/>
                  </a:moveTo>
                  <a:lnTo>
                    <a:pt x="14348840" y="0"/>
                  </a:lnTo>
                  <a:lnTo>
                    <a:pt x="14348840" y="4506468"/>
                  </a:lnTo>
                  <a:lnTo>
                    <a:pt x="0" y="450646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 b="1"/>
              </a:stretch>
            </a:blipFill>
          </p:spPr>
        </p:sp>
      </p:grpSp>
      <p:sp>
        <p:nvSpPr>
          <p:cNvPr id="9" name="TextBox 9"/>
          <p:cNvSpPr txBox="1"/>
          <p:nvPr/>
        </p:nvSpPr>
        <p:spPr>
          <a:xfrm>
            <a:off x="3176107" y="1209731"/>
            <a:ext cx="11349983" cy="53452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594"/>
              </a:lnSpc>
            </a:pPr>
            <a:r>
              <a:rPr lang="en-US" sz="7567" b="1" dirty="0">
                <a:solidFill>
                  <a:srgbClr val="000000"/>
                </a:solidFill>
                <a:latin typeface="Disket Mono Bold"/>
                <a:ea typeface="Disket Mono Bold"/>
                <a:cs typeface="Disket Mono Bold"/>
                <a:sym typeface="Disket Mono Bold"/>
              </a:rPr>
              <a:t>I.C.BUSNAGO</a:t>
            </a:r>
          </a:p>
          <a:p>
            <a:pPr algn="ctr">
              <a:lnSpc>
                <a:spcPts val="7913"/>
              </a:lnSpc>
            </a:pPr>
            <a:r>
              <a:rPr lang="en-US" sz="5652" dirty="0">
                <a:solidFill>
                  <a:srgbClr val="000000"/>
                </a:solidFill>
                <a:latin typeface="Disket Mono"/>
                <a:ea typeface="Disket Mono"/>
                <a:cs typeface="Disket Mono"/>
                <a:sym typeface="Disket Mono"/>
              </a:rPr>
              <a:t>Scuola </a:t>
            </a:r>
            <a:r>
              <a:rPr lang="en-US" sz="5652" dirty="0" err="1">
                <a:solidFill>
                  <a:srgbClr val="000000"/>
                </a:solidFill>
                <a:latin typeface="Disket Mono"/>
                <a:ea typeface="Disket Mono"/>
                <a:cs typeface="Disket Mono"/>
                <a:sym typeface="Disket Mono"/>
              </a:rPr>
              <a:t>secondaria</a:t>
            </a:r>
            <a:r>
              <a:rPr lang="en-US" sz="5652" dirty="0">
                <a:solidFill>
                  <a:srgbClr val="000000"/>
                </a:solidFill>
                <a:latin typeface="Disket Mono"/>
                <a:ea typeface="Disket Mono"/>
                <a:cs typeface="Disket Mono"/>
                <a:sym typeface="Disket Mono"/>
              </a:rPr>
              <a:t> </a:t>
            </a:r>
          </a:p>
          <a:p>
            <a:pPr algn="ctr">
              <a:lnSpc>
                <a:spcPts val="7913"/>
              </a:lnSpc>
            </a:pPr>
            <a:r>
              <a:rPr lang="en-US" sz="5652" dirty="0">
                <a:solidFill>
                  <a:srgbClr val="000000"/>
                </a:solidFill>
                <a:latin typeface="Disket Mono"/>
                <a:ea typeface="Disket Mono"/>
                <a:cs typeface="Disket Mono"/>
                <a:sym typeface="Disket Mono"/>
              </a:rPr>
              <a:t>di I </a:t>
            </a:r>
            <a:r>
              <a:rPr lang="en-US" sz="5652" dirty="0" err="1">
                <a:solidFill>
                  <a:srgbClr val="000000"/>
                </a:solidFill>
                <a:latin typeface="Disket Mono"/>
                <a:ea typeface="Disket Mono"/>
                <a:cs typeface="Disket Mono"/>
                <a:sym typeface="Disket Mono"/>
              </a:rPr>
              <a:t>grado</a:t>
            </a:r>
            <a:endParaRPr lang="en-US" sz="5652" dirty="0">
              <a:solidFill>
                <a:srgbClr val="000000"/>
              </a:solidFill>
              <a:latin typeface="Disket Mono"/>
              <a:ea typeface="Disket Mono"/>
              <a:cs typeface="Disket Mono"/>
              <a:sym typeface="Disket Mono"/>
            </a:endParaRPr>
          </a:p>
          <a:p>
            <a:pPr algn="ctr">
              <a:lnSpc>
                <a:spcPts val="7913"/>
              </a:lnSpc>
            </a:pPr>
            <a:r>
              <a:rPr lang="en-US" sz="5652" dirty="0">
                <a:solidFill>
                  <a:srgbClr val="000000"/>
                </a:solidFill>
                <a:latin typeface="Disket Mono"/>
                <a:ea typeface="Disket Mono"/>
                <a:cs typeface="Disket Mono"/>
                <a:sym typeface="Disket Mono"/>
              </a:rPr>
              <a:t>"C.A. Dalla Chiesa e D. Russo"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4333543" y="120705"/>
            <a:ext cx="3745464" cy="3150946"/>
            <a:chOff x="0" y="0"/>
            <a:chExt cx="4993952" cy="4201261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4993894" cy="4201287"/>
            </a:xfrm>
            <a:custGeom>
              <a:avLst/>
              <a:gdLst/>
              <a:ahLst/>
              <a:cxnLst/>
              <a:rect l="l" t="t" r="r" b="b"/>
              <a:pathLst>
                <a:path w="4993894" h="4201287">
                  <a:moveTo>
                    <a:pt x="0" y="0"/>
                  </a:moveTo>
                  <a:lnTo>
                    <a:pt x="4993894" y="0"/>
                  </a:lnTo>
                  <a:lnTo>
                    <a:pt x="4993894" y="4201287"/>
                  </a:lnTo>
                  <a:lnTo>
                    <a:pt x="0" y="42012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/>
              <a:stretch>
                <a:fillRect r="-1"/>
              </a:stretch>
            </a:blipFill>
          </p:spPr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1F8D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7792330" y="632764"/>
            <a:ext cx="1500232" cy="1500232"/>
          </a:xfrm>
          <a:custGeom>
            <a:avLst/>
            <a:gdLst/>
            <a:ahLst/>
            <a:cxnLst/>
            <a:rect l="l" t="t" r="r" b="b"/>
            <a:pathLst>
              <a:path w="1500232" h="1500232">
                <a:moveTo>
                  <a:pt x="0" y="0"/>
                </a:moveTo>
                <a:lnTo>
                  <a:pt x="1500232" y="0"/>
                </a:lnTo>
                <a:lnTo>
                  <a:pt x="1500232" y="1500232"/>
                </a:lnTo>
                <a:lnTo>
                  <a:pt x="0" y="150023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7835760" y="2841651"/>
            <a:ext cx="1498740" cy="1498740"/>
          </a:xfrm>
          <a:custGeom>
            <a:avLst/>
            <a:gdLst/>
            <a:ahLst/>
            <a:cxnLst/>
            <a:rect l="l" t="t" r="r" b="b"/>
            <a:pathLst>
              <a:path w="1498740" h="1498740">
                <a:moveTo>
                  <a:pt x="0" y="0"/>
                </a:moveTo>
                <a:lnTo>
                  <a:pt x="1498740" y="0"/>
                </a:lnTo>
                <a:lnTo>
                  <a:pt x="1498740" y="1498740"/>
                </a:lnTo>
                <a:lnTo>
                  <a:pt x="0" y="149874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7792330" y="4958973"/>
            <a:ext cx="1526886" cy="1526886"/>
          </a:xfrm>
          <a:custGeom>
            <a:avLst/>
            <a:gdLst/>
            <a:ahLst/>
            <a:cxnLst/>
            <a:rect l="l" t="t" r="r" b="b"/>
            <a:pathLst>
              <a:path w="1526886" h="1526886">
                <a:moveTo>
                  <a:pt x="0" y="0"/>
                </a:moveTo>
                <a:lnTo>
                  <a:pt x="1526886" y="0"/>
                </a:lnTo>
                <a:lnTo>
                  <a:pt x="1526886" y="1526886"/>
                </a:lnTo>
                <a:lnTo>
                  <a:pt x="0" y="152688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7792330" y="7409988"/>
            <a:ext cx="1542170" cy="1542170"/>
          </a:xfrm>
          <a:custGeom>
            <a:avLst/>
            <a:gdLst/>
            <a:ahLst/>
            <a:cxnLst/>
            <a:rect l="l" t="t" r="r" b="b"/>
            <a:pathLst>
              <a:path w="1542170" h="1542170">
                <a:moveTo>
                  <a:pt x="0" y="0"/>
                </a:moveTo>
                <a:lnTo>
                  <a:pt x="1542170" y="0"/>
                </a:lnTo>
                <a:lnTo>
                  <a:pt x="1542170" y="1542170"/>
                </a:lnTo>
                <a:lnTo>
                  <a:pt x="0" y="154217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229015" y="5522684"/>
            <a:ext cx="5245335" cy="4778157"/>
          </a:xfrm>
          <a:custGeom>
            <a:avLst/>
            <a:gdLst/>
            <a:ahLst/>
            <a:cxnLst/>
            <a:rect l="l" t="t" r="r" b="b"/>
            <a:pathLst>
              <a:path w="5245335" h="4778157">
                <a:moveTo>
                  <a:pt x="0" y="0"/>
                </a:moveTo>
                <a:lnTo>
                  <a:pt x="5245335" y="0"/>
                </a:lnTo>
                <a:lnTo>
                  <a:pt x="5245335" y="4778156"/>
                </a:lnTo>
                <a:lnTo>
                  <a:pt x="0" y="4778156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r="-61943"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617597" y="931713"/>
            <a:ext cx="6965183" cy="46576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2267"/>
              </a:lnSpc>
            </a:pPr>
            <a:r>
              <a:rPr lang="en-US" sz="10223">
                <a:solidFill>
                  <a:srgbClr val="000000"/>
                </a:solidFill>
                <a:latin typeface="Brusher"/>
                <a:ea typeface="Brusher"/>
                <a:cs typeface="Brusher"/>
                <a:sym typeface="Brusher"/>
              </a:rPr>
              <a:t>Oggi parleremo di....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334500" y="942975"/>
            <a:ext cx="8785162" cy="8115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720"/>
              </a:lnSpc>
            </a:pPr>
            <a:r>
              <a:rPr lang="en-US" sz="4800" b="1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Organizzazione scolastica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8138465" y="3223464"/>
            <a:ext cx="8785162" cy="8115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720"/>
              </a:lnSpc>
            </a:pPr>
            <a:r>
              <a:rPr lang="en-US" sz="4800" b="1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Offerta formativa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9502838" y="5436959"/>
            <a:ext cx="8785162" cy="8115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720"/>
              </a:lnSpc>
            </a:pPr>
            <a:r>
              <a:rPr lang="en-US" sz="4800" b="1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Continuità e orientamento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9144000" y="7996110"/>
            <a:ext cx="8785162" cy="8115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720"/>
              </a:lnSpc>
            </a:pPr>
            <a:r>
              <a:rPr lang="en-US" sz="4800" b="1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Iscrizioni e info operative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9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483491" y="1513193"/>
            <a:ext cx="7660509" cy="131773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11198"/>
              </a:lnSpc>
            </a:pPr>
            <a:r>
              <a:rPr lang="en-US" sz="9332" dirty="0">
                <a:solidFill>
                  <a:srgbClr val="000000"/>
                </a:solidFill>
                <a:latin typeface="Brusher"/>
                <a:ea typeface="Brusher"/>
                <a:cs typeface="Brusher"/>
                <a:sym typeface="Brusher"/>
              </a:rPr>
              <a:t>Tempo </a:t>
            </a:r>
            <a:r>
              <a:rPr lang="en-US" sz="9332" dirty="0" err="1">
                <a:solidFill>
                  <a:srgbClr val="000000"/>
                </a:solidFill>
                <a:latin typeface="Brusher"/>
                <a:ea typeface="Brusher"/>
                <a:cs typeface="Brusher"/>
                <a:sym typeface="Brusher"/>
              </a:rPr>
              <a:t>scuola</a:t>
            </a:r>
            <a:r>
              <a:rPr lang="en-US" sz="9332" dirty="0">
                <a:solidFill>
                  <a:srgbClr val="000000"/>
                </a:solidFill>
                <a:latin typeface="Brusher"/>
                <a:ea typeface="Brusher"/>
                <a:cs typeface="Brusher"/>
                <a:sym typeface="Brusher"/>
              </a:rPr>
              <a:t>:</a:t>
            </a:r>
          </a:p>
        </p:txBody>
      </p:sp>
      <p:sp>
        <p:nvSpPr>
          <p:cNvPr id="3" name="Freeform 3"/>
          <p:cNvSpPr/>
          <p:nvPr/>
        </p:nvSpPr>
        <p:spPr>
          <a:xfrm>
            <a:off x="15953330" y="2932560"/>
            <a:ext cx="625666" cy="3246379"/>
          </a:xfrm>
          <a:custGeom>
            <a:avLst/>
            <a:gdLst/>
            <a:ahLst/>
            <a:cxnLst/>
            <a:rect l="l" t="t" r="r" b="b"/>
            <a:pathLst>
              <a:path w="625666" h="3246379">
                <a:moveTo>
                  <a:pt x="0" y="0"/>
                </a:moveTo>
                <a:lnTo>
                  <a:pt x="625666" y="0"/>
                </a:lnTo>
                <a:lnTo>
                  <a:pt x="625666" y="3246379"/>
                </a:lnTo>
                <a:lnTo>
                  <a:pt x="0" y="324637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973" r="-973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2094069" y="2932560"/>
            <a:ext cx="2667933" cy="3246379"/>
          </a:xfrm>
          <a:custGeom>
            <a:avLst/>
            <a:gdLst/>
            <a:ahLst/>
            <a:cxnLst/>
            <a:rect l="l" t="t" r="r" b="b"/>
            <a:pathLst>
              <a:path w="2667933" h="3246379">
                <a:moveTo>
                  <a:pt x="0" y="0"/>
                </a:moveTo>
                <a:lnTo>
                  <a:pt x="2667933" y="0"/>
                </a:lnTo>
                <a:lnTo>
                  <a:pt x="2667933" y="3246379"/>
                </a:lnTo>
                <a:lnTo>
                  <a:pt x="0" y="324637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t="-10" b="-10"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3055088" y="6984769"/>
            <a:ext cx="2273531" cy="2248729"/>
          </a:xfrm>
          <a:custGeom>
            <a:avLst/>
            <a:gdLst/>
            <a:ahLst/>
            <a:cxnLst/>
            <a:rect l="l" t="t" r="r" b="b"/>
            <a:pathLst>
              <a:path w="2273531" h="2248729">
                <a:moveTo>
                  <a:pt x="0" y="0"/>
                </a:moveTo>
                <a:lnTo>
                  <a:pt x="2273531" y="0"/>
                </a:lnTo>
                <a:lnTo>
                  <a:pt x="2273531" y="2248729"/>
                </a:lnTo>
                <a:lnTo>
                  <a:pt x="0" y="224872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t="-128" b="-128"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2094069" y="6959967"/>
            <a:ext cx="715129" cy="2273531"/>
          </a:xfrm>
          <a:custGeom>
            <a:avLst/>
            <a:gdLst/>
            <a:ahLst/>
            <a:cxnLst/>
            <a:rect l="l" t="t" r="r" b="b"/>
            <a:pathLst>
              <a:path w="715129" h="2273531">
                <a:moveTo>
                  <a:pt x="0" y="0"/>
                </a:moveTo>
                <a:lnTo>
                  <a:pt x="715129" y="0"/>
                </a:lnTo>
                <a:lnTo>
                  <a:pt x="715129" y="2273531"/>
                </a:lnTo>
                <a:lnTo>
                  <a:pt x="0" y="227353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-547" r="-547"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5574509" y="6984769"/>
            <a:ext cx="1004487" cy="2273531"/>
          </a:xfrm>
          <a:custGeom>
            <a:avLst/>
            <a:gdLst/>
            <a:ahLst/>
            <a:cxnLst/>
            <a:rect l="l" t="t" r="r" b="b"/>
            <a:pathLst>
              <a:path w="1004487" h="2273531">
                <a:moveTo>
                  <a:pt x="0" y="0"/>
                </a:moveTo>
                <a:lnTo>
                  <a:pt x="1004487" y="0"/>
                </a:lnTo>
                <a:lnTo>
                  <a:pt x="1004487" y="2273531"/>
                </a:lnTo>
                <a:lnTo>
                  <a:pt x="0" y="2273531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-192" r="-192"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2451634" y="-548414"/>
            <a:ext cx="3629343" cy="3154229"/>
          </a:xfrm>
          <a:custGeom>
            <a:avLst/>
            <a:gdLst/>
            <a:ahLst/>
            <a:cxnLst/>
            <a:rect l="l" t="t" r="r" b="b"/>
            <a:pathLst>
              <a:path w="3629343" h="3154229">
                <a:moveTo>
                  <a:pt x="0" y="0"/>
                </a:moveTo>
                <a:lnTo>
                  <a:pt x="3629342" y="0"/>
                </a:lnTo>
                <a:lnTo>
                  <a:pt x="3629342" y="3154228"/>
                </a:lnTo>
                <a:lnTo>
                  <a:pt x="0" y="3154228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t="-1" b="-1"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431477" y="3371100"/>
            <a:ext cx="10471967" cy="21618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215"/>
              </a:lnSpc>
            </a:pPr>
            <a:r>
              <a:rPr lang="en-US" sz="9599" spc="479" dirty="0">
                <a:solidFill>
                  <a:srgbClr val="000000"/>
                </a:solidFill>
                <a:latin typeface="Londrina Shadow"/>
                <a:ea typeface="Londrina Shadow"/>
                <a:cs typeface="Londrina Shadow"/>
                <a:sym typeface="Londrina Shadow"/>
              </a:rPr>
              <a:t>30 </a:t>
            </a:r>
            <a:r>
              <a:rPr lang="en-US" sz="9599" spc="479" dirty="0" err="1">
                <a:solidFill>
                  <a:srgbClr val="000000"/>
                </a:solidFill>
                <a:latin typeface="Londrina Shadow"/>
                <a:ea typeface="Londrina Shadow"/>
                <a:cs typeface="Londrina Shadow"/>
                <a:sym typeface="Londrina Shadow"/>
              </a:rPr>
              <a:t>spazi</a:t>
            </a:r>
            <a:r>
              <a:rPr lang="en-US" sz="9599" spc="479" dirty="0">
                <a:solidFill>
                  <a:srgbClr val="000000"/>
                </a:solidFill>
                <a:latin typeface="Londrina Shadow"/>
                <a:ea typeface="Londrina Shadow"/>
                <a:cs typeface="Londrina Shadow"/>
                <a:sym typeface="Londrina Shadow"/>
              </a:rPr>
              <a:t>: TEMPO NORMALE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814646" y="6047842"/>
            <a:ext cx="7705628" cy="31856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000"/>
              </a:lnSpc>
            </a:pPr>
            <a:r>
              <a:rPr lang="en-US" sz="3200" spc="441">
                <a:solidFill>
                  <a:srgbClr val="000000"/>
                </a:solidFill>
                <a:latin typeface="Londrina Shadow"/>
                <a:ea typeface="Londrina Shadow"/>
                <a:cs typeface="Londrina Shadow"/>
                <a:sym typeface="Londrina Shadow"/>
              </a:rPr>
              <a:t>36 spazi: TEMPO PROLUNGATO </a:t>
            </a:r>
          </a:p>
          <a:p>
            <a:pPr algn="ctr">
              <a:lnSpc>
                <a:spcPts val="4451"/>
              </a:lnSpc>
            </a:pPr>
            <a:r>
              <a:rPr lang="en-US" sz="3200" spc="231">
                <a:solidFill>
                  <a:srgbClr val="000000"/>
                </a:solidFill>
                <a:latin typeface="Londrina Shadow"/>
                <a:ea typeface="Londrina Shadow"/>
                <a:cs typeface="Londrina Shadow"/>
                <a:sym typeface="Londrina Shadow"/>
              </a:rPr>
              <a:t>Non attivo in questo a.s.-</a:t>
            </a:r>
          </a:p>
          <a:p>
            <a:pPr algn="ctr">
              <a:lnSpc>
                <a:spcPts val="4451"/>
              </a:lnSpc>
            </a:pPr>
            <a:r>
              <a:rPr lang="en-US" sz="3200" spc="231">
                <a:solidFill>
                  <a:srgbClr val="000000"/>
                </a:solidFill>
                <a:latin typeface="Londrina Shadow"/>
                <a:ea typeface="Londrina Shadow"/>
                <a:cs typeface="Londrina Shadow"/>
                <a:sym typeface="Londrina Shadow"/>
              </a:rPr>
              <a:t>solo al raggiungimento di almeno 16 iscritti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028700" y="217116"/>
            <a:ext cx="8785162" cy="8115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720"/>
              </a:lnSpc>
            </a:pPr>
            <a:r>
              <a:rPr lang="en-US" sz="4800" b="1">
                <a:solidFill>
                  <a:srgbClr val="56B48C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Organizzazione scolastica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1F8D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1900472" y="0"/>
            <a:ext cx="4128561" cy="4068509"/>
          </a:xfrm>
          <a:custGeom>
            <a:avLst/>
            <a:gdLst/>
            <a:ahLst/>
            <a:cxnLst/>
            <a:rect l="l" t="t" r="r" b="b"/>
            <a:pathLst>
              <a:path w="4128561" h="4068509">
                <a:moveTo>
                  <a:pt x="0" y="0"/>
                </a:moveTo>
                <a:lnTo>
                  <a:pt x="4128561" y="0"/>
                </a:lnTo>
                <a:lnTo>
                  <a:pt x="4128561" y="4068509"/>
                </a:lnTo>
                <a:lnTo>
                  <a:pt x="0" y="406850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t="-36" b="-36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8927536" y="4183918"/>
            <a:ext cx="7576466" cy="5398232"/>
          </a:xfrm>
          <a:custGeom>
            <a:avLst/>
            <a:gdLst/>
            <a:ahLst/>
            <a:cxnLst/>
            <a:rect l="l" t="t" r="r" b="b"/>
            <a:pathLst>
              <a:path w="7576466" h="5398232">
                <a:moveTo>
                  <a:pt x="0" y="0"/>
                </a:moveTo>
                <a:lnTo>
                  <a:pt x="7576465" y="0"/>
                </a:lnTo>
                <a:lnTo>
                  <a:pt x="7576465" y="5398232"/>
                </a:lnTo>
                <a:lnTo>
                  <a:pt x="0" y="539823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1028700" y="2749777"/>
            <a:ext cx="5038036" cy="11102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34"/>
              </a:lnSpc>
            </a:pPr>
            <a:r>
              <a:rPr lang="en-US" sz="3167" b="1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Da lunedì a venerdì</a:t>
            </a:r>
          </a:p>
          <a:p>
            <a:pPr algn="l">
              <a:lnSpc>
                <a:spcPts val="4434"/>
              </a:lnSpc>
            </a:pPr>
            <a:r>
              <a:rPr lang="en-US" sz="3167" b="1">
                <a:solidFill>
                  <a:srgbClr val="000000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1 SPAZIO = 55 MINUTI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8700" y="371475"/>
            <a:ext cx="6447893" cy="22525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553"/>
              </a:lnSpc>
            </a:pPr>
            <a:r>
              <a:rPr lang="en-US" sz="10512">
                <a:solidFill>
                  <a:srgbClr val="000000"/>
                </a:solidFill>
                <a:latin typeface="Brusher"/>
                <a:ea typeface="Brusher"/>
                <a:cs typeface="Brusher"/>
                <a:sym typeface="Brusher"/>
              </a:rPr>
              <a:t>ORARIO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256095" y="4107718"/>
            <a:ext cx="7135218" cy="58377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39"/>
              </a:lnSpc>
            </a:pPr>
            <a:r>
              <a:rPr lang="en-US" sz="4170" b="1" spc="165">
                <a:solidFill>
                  <a:srgbClr val="000000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1° Spazio  8.00 - 8.55</a:t>
            </a:r>
          </a:p>
          <a:p>
            <a:pPr algn="l">
              <a:lnSpc>
                <a:spcPts val="5839"/>
              </a:lnSpc>
            </a:pPr>
            <a:r>
              <a:rPr lang="en-US" sz="4170" b="1" spc="165">
                <a:solidFill>
                  <a:srgbClr val="000000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2° Spazio  8.55 - 9.50 </a:t>
            </a:r>
          </a:p>
          <a:p>
            <a:pPr algn="l">
              <a:lnSpc>
                <a:spcPts val="5839"/>
              </a:lnSpc>
            </a:pPr>
            <a:r>
              <a:rPr lang="en-US" sz="4170" b="1" spc="165">
                <a:solidFill>
                  <a:srgbClr val="000000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3° Spazio  9.50 - 10.45 </a:t>
            </a:r>
          </a:p>
          <a:p>
            <a:pPr algn="l">
              <a:lnSpc>
                <a:spcPts val="5839"/>
              </a:lnSpc>
            </a:pPr>
            <a:r>
              <a:rPr lang="en-US" sz="4170" b="1" spc="165">
                <a:solidFill>
                  <a:srgbClr val="000000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INTERVALLO (15’ intervallo) </a:t>
            </a:r>
          </a:p>
          <a:p>
            <a:pPr algn="l">
              <a:lnSpc>
                <a:spcPts val="5839"/>
              </a:lnSpc>
            </a:pPr>
            <a:r>
              <a:rPr lang="en-US" sz="4170" b="1" spc="165">
                <a:solidFill>
                  <a:srgbClr val="000000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4° Spazio  11.00 - 11.55 </a:t>
            </a:r>
          </a:p>
          <a:p>
            <a:pPr algn="l">
              <a:lnSpc>
                <a:spcPts val="5839"/>
              </a:lnSpc>
            </a:pPr>
            <a:r>
              <a:rPr lang="en-US" sz="4170" b="1" spc="165">
                <a:solidFill>
                  <a:srgbClr val="000000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5° Spazio  11.55 - 12.50 </a:t>
            </a:r>
          </a:p>
          <a:p>
            <a:pPr algn="l">
              <a:lnSpc>
                <a:spcPts val="5839"/>
              </a:lnSpc>
            </a:pPr>
            <a:r>
              <a:rPr lang="en-US" sz="4170" b="1" spc="165">
                <a:solidFill>
                  <a:srgbClr val="000000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6° Spazio 12.50 - 13.45 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341202" y="217116"/>
            <a:ext cx="8785162" cy="8115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720"/>
              </a:lnSpc>
            </a:pPr>
            <a:r>
              <a:rPr lang="en-US" sz="4800" b="1">
                <a:solidFill>
                  <a:srgbClr val="56B48C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Organizzazione scolastica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1F8D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579698" y="1485463"/>
            <a:ext cx="7467354" cy="15620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2251"/>
              </a:lnSpc>
            </a:pPr>
            <a:r>
              <a:rPr lang="en-US" sz="10210">
                <a:solidFill>
                  <a:srgbClr val="000000"/>
                </a:solidFill>
                <a:latin typeface="Brusher"/>
                <a:ea typeface="Brusher"/>
                <a:cs typeface="Brusher"/>
                <a:sym typeface="Brusher"/>
              </a:rPr>
              <a:t>Discipline:</a:t>
            </a:r>
          </a:p>
        </p:txBody>
      </p:sp>
      <p:sp>
        <p:nvSpPr>
          <p:cNvPr id="3" name="Freeform 3"/>
          <p:cNvSpPr/>
          <p:nvPr/>
        </p:nvSpPr>
        <p:spPr>
          <a:xfrm>
            <a:off x="510440" y="7653628"/>
            <a:ext cx="3022553" cy="2308131"/>
          </a:xfrm>
          <a:custGeom>
            <a:avLst/>
            <a:gdLst/>
            <a:ahLst/>
            <a:cxnLst/>
            <a:rect l="l" t="t" r="r" b="b"/>
            <a:pathLst>
              <a:path w="3022553" h="2308131">
                <a:moveTo>
                  <a:pt x="0" y="0"/>
                </a:moveTo>
                <a:lnTo>
                  <a:pt x="3022553" y="0"/>
                </a:lnTo>
                <a:lnTo>
                  <a:pt x="3022553" y="2308131"/>
                </a:lnTo>
                <a:lnTo>
                  <a:pt x="0" y="230813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t="-33" b="-33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579698" y="5314076"/>
            <a:ext cx="3022553" cy="1143074"/>
          </a:xfrm>
          <a:custGeom>
            <a:avLst/>
            <a:gdLst/>
            <a:ahLst/>
            <a:cxnLst/>
            <a:rect l="l" t="t" r="r" b="b"/>
            <a:pathLst>
              <a:path w="3022553" h="1143074">
                <a:moveTo>
                  <a:pt x="0" y="0"/>
                </a:moveTo>
                <a:lnTo>
                  <a:pt x="3022553" y="0"/>
                </a:lnTo>
                <a:lnTo>
                  <a:pt x="3022553" y="1143074"/>
                </a:lnTo>
                <a:lnTo>
                  <a:pt x="0" y="114307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t="-306" b="-306"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4134488" y="4387435"/>
            <a:ext cx="1335419" cy="3022553"/>
          </a:xfrm>
          <a:custGeom>
            <a:avLst/>
            <a:gdLst/>
            <a:ahLst/>
            <a:cxnLst/>
            <a:rect l="l" t="t" r="r" b="b"/>
            <a:pathLst>
              <a:path w="1335419" h="3022553">
                <a:moveTo>
                  <a:pt x="0" y="0"/>
                </a:moveTo>
                <a:lnTo>
                  <a:pt x="1335419" y="0"/>
                </a:lnTo>
                <a:lnTo>
                  <a:pt x="1335419" y="3022553"/>
                </a:lnTo>
                <a:lnTo>
                  <a:pt x="0" y="30225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178" r="-178"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579698" y="3340092"/>
            <a:ext cx="2536000" cy="1374051"/>
          </a:xfrm>
          <a:custGeom>
            <a:avLst/>
            <a:gdLst/>
            <a:ahLst/>
            <a:cxnLst/>
            <a:rect l="l" t="t" r="r" b="b"/>
            <a:pathLst>
              <a:path w="2536000" h="1374051">
                <a:moveTo>
                  <a:pt x="0" y="0"/>
                </a:moveTo>
                <a:lnTo>
                  <a:pt x="2536000" y="0"/>
                </a:lnTo>
                <a:lnTo>
                  <a:pt x="2536000" y="1374051"/>
                </a:lnTo>
                <a:lnTo>
                  <a:pt x="0" y="137405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t="-115" b="-115"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4134488" y="8676995"/>
            <a:ext cx="2497793" cy="581305"/>
          </a:xfrm>
          <a:custGeom>
            <a:avLst/>
            <a:gdLst/>
            <a:ahLst/>
            <a:cxnLst/>
            <a:rect l="l" t="t" r="r" b="b"/>
            <a:pathLst>
              <a:path w="2497793" h="581305">
                <a:moveTo>
                  <a:pt x="0" y="0"/>
                </a:moveTo>
                <a:lnTo>
                  <a:pt x="2497793" y="0"/>
                </a:lnTo>
                <a:lnTo>
                  <a:pt x="2497793" y="581305"/>
                </a:lnTo>
                <a:lnTo>
                  <a:pt x="0" y="581305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t="-647" b="-647"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6415207" y="4958973"/>
            <a:ext cx="434148" cy="3022553"/>
          </a:xfrm>
          <a:custGeom>
            <a:avLst/>
            <a:gdLst/>
            <a:ahLst/>
            <a:cxnLst/>
            <a:rect l="l" t="t" r="r" b="b"/>
            <a:pathLst>
              <a:path w="434148" h="3022553">
                <a:moveTo>
                  <a:pt x="0" y="0"/>
                </a:moveTo>
                <a:lnTo>
                  <a:pt x="434148" y="0"/>
                </a:lnTo>
                <a:lnTo>
                  <a:pt x="434148" y="3022553"/>
                </a:lnTo>
                <a:lnTo>
                  <a:pt x="0" y="30225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-354" r="-354"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8199244" y="838200"/>
            <a:ext cx="10088756" cy="91776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58927" lvl="2" indent="-286309" algn="l">
              <a:lnSpc>
                <a:spcPts val="6537"/>
              </a:lnSpc>
              <a:buFont typeface="Arial"/>
              <a:buChar char="⚬"/>
            </a:pPr>
            <a:r>
              <a:rPr lang="en-US" sz="3757" spc="-36">
                <a:solidFill>
                  <a:srgbClr val="000000"/>
                </a:solidFill>
                <a:latin typeface="Quicksand"/>
                <a:ea typeface="Quicksand"/>
                <a:cs typeface="Quicksand"/>
                <a:sym typeface="Quicksand"/>
              </a:rPr>
              <a:t>Italiano                           (5 spazi)</a:t>
            </a:r>
          </a:p>
          <a:p>
            <a:pPr marL="858927" lvl="2" indent="-286309" algn="l">
              <a:lnSpc>
                <a:spcPts val="6537"/>
              </a:lnSpc>
              <a:buFont typeface="Arial"/>
              <a:buChar char="⚬"/>
            </a:pPr>
            <a:r>
              <a:rPr lang="en-US" sz="3757" spc="-36">
                <a:solidFill>
                  <a:srgbClr val="000000"/>
                </a:solidFill>
                <a:latin typeface="Quicksand"/>
                <a:ea typeface="Quicksand"/>
                <a:cs typeface="Quicksand"/>
                <a:sym typeface="Quicksand"/>
              </a:rPr>
              <a:t>10° spazio: approfondimento italiano</a:t>
            </a:r>
          </a:p>
          <a:p>
            <a:pPr marL="858927" lvl="2" indent="-286309" algn="l">
              <a:lnSpc>
                <a:spcPts val="6537"/>
              </a:lnSpc>
              <a:buFont typeface="Arial"/>
              <a:buChar char="⚬"/>
            </a:pPr>
            <a:r>
              <a:rPr lang="en-US" sz="3757" spc="-36">
                <a:solidFill>
                  <a:srgbClr val="000000"/>
                </a:solidFill>
                <a:latin typeface="Quicksand"/>
                <a:ea typeface="Quicksand"/>
                <a:cs typeface="Quicksand"/>
                <a:sym typeface="Quicksand"/>
              </a:rPr>
              <a:t>Storia, Geografia           (4 spazi)</a:t>
            </a:r>
          </a:p>
          <a:p>
            <a:pPr marL="858930" lvl="2" indent="-286310" algn="l">
              <a:lnSpc>
                <a:spcPts val="6537"/>
              </a:lnSpc>
              <a:buFont typeface="Arial"/>
              <a:buChar char="⚬"/>
            </a:pPr>
            <a:r>
              <a:rPr lang="en-US" sz="3757" spc="-36">
                <a:solidFill>
                  <a:srgbClr val="000000"/>
                </a:solidFill>
                <a:latin typeface="Quicksand"/>
                <a:ea typeface="Quicksand"/>
                <a:cs typeface="Quicksand"/>
                <a:sym typeface="Quicksand"/>
              </a:rPr>
              <a:t>Matematica, Scienze     (6 spazi) </a:t>
            </a:r>
          </a:p>
          <a:p>
            <a:pPr marL="858930" lvl="2" indent="-286310" algn="l">
              <a:lnSpc>
                <a:spcPts val="6537"/>
              </a:lnSpc>
              <a:buFont typeface="Arial"/>
              <a:buChar char="⚬"/>
            </a:pPr>
            <a:r>
              <a:rPr lang="en-US" sz="3757" spc="-36">
                <a:solidFill>
                  <a:srgbClr val="000000"/>
                </a:solidFill>
                <a:latin typeface="Quicksand"/>
                <a:ea typeface="Quicksand"/>
                <a:cs typeface="Quicksand"/>
                <a:sym typeface="Quicksand"/>
              </a:rPr>
              <a:t>Inglese                             (3 spazi) </a:t>
            </a:r>
          </a:p>
          <a:p>
            <a:pPr marL="858930" lvl="2" indent="-286310" algn="l">
              <a:lnSpc>
                <a:spcPts val="6537"/>
              </a:lnSpc>
              <a:buFont typeface="Arial"/>
              <a:buChar char="⚬"/>
            </a:pPr>
            <a:r>
              <a:rPr lang="en-US" sz="3757" spc="-36">
                <a:solidFill>
                  <a:srgbClr val="000000"/>
                </a:solidFill>
                <a:latin typeface="Quicksand"/>
                <a:ea typeface="Quicksand"/>
                <a:cs typeface="Quicksand"/>
                <a:sym typeface="Quicksand"/>
              </a:rPr>
              <a:t>Francese                          (2 spazi)</a:t>
            </a:r>
          </a:p>
          <a:p>
            <a:pPr marL="858930" lvl="2" indent="-286310" algn="l">
              <a:lnSpc>
                <a:spcPts val="6537"/>
              </a:lnSpc>
              <a:buFont typeface="Arial"/>
              <a:buChar char="⚬"/>
            </a:pPr>
            <a:r>
              <a:rPr lang="en-US" sz="3757" spc="-36">
                <a:solidFill>
                  <a:srgbClr val="000000"/>
                </a:solidFill>
                <a:latin typeface="Quicksand"/>
                <a:ea typeface="Quicksand"/>
                <a:cs typeface="Quicksand"/>
                <a:sym typeface="Quicksand"/>
              </a:rPr>
              <a:t>Tecnologia                        (2 spazi) </a:t>
            </a:r>
          </a:p>
          <a:p>
            <a:pPr marL="858930" lvl="2" indent="-286310" algn="l">
              <a:lnSpc>
                <a:spcPts val="6537"/>
              </a:lnSpc>
              <a:buFont typeface="Arial"/>
              <a:buChar char="⚬"/>
            </a:pPr>
            <a:r>
              <a:rPr lang="en-US" sz="3757" spc="-36">
                <a:solidFill>
                  <a:srgbClr val="000000"/>
                </a:solidFill>
                <a:latin typeface="Quicksand"/>
                <a:ea typeface="Quicksand"/>
                <a:cs typeface="Quicksand"/>
                <a:sym typeface="Quicksand"/>
              </a:rPr>
              <a:t>Arte e immagine               (2 spazi)</a:t>
            </a:r>
          </a:p>
          <a:p>
            <a:pPr marL="858930" lvl="2" indent="-286310" algn="l">
              <a:lnSpc>
                <a:spcPts val="6537"/>
              </a:lnSpc>
              <a:buFont typeface="Arial"/>
              <a:buChar char="⚬"/>
            </a:pPr>
            <a:r>
              <a:rPr lang="en-US" sz="3757" spc="-36">
                <a:solidFill>
                  <a:srgbClr val="000000"/>
                </a:solidFill>
                <a:latin typeface="Quicksand"/>
                <a:ea typeface="Quicksand"/>
                <a:cs typeface="Quicksand"/>
                <a:sym typeface="Quicksand"/>
              </a:rPr>
              <a:t>Musica                               (2 spazi) </a:t>
            </a:r>
          </a:p>
          <a:p>
            <a:pPr marL="858930" lvl="2" indent="-286310" algn="l">
              <a:lnSpc>
                <a:spcPts val="6537"/>
              </a:lnSpc>
              <a:buFont typeface="Arial"/>
              <a:buChar char="⚬"/>
            </a:pPr>
            <a:r>
              <a:rPr lang="en-US" sz="3757" spc="-36">
                <a:solidFill>
                  <a:srgbClr val="000000"/>
                </a:solidFill>
                <a:latin typeface="Quicksand"/>
                <a:ea typeface="Quicksand"/>
                <a:cs typeface="Quicksand"/>
                <a:sym typeface="Quicksand"/>
              </a:rPr>
              <a:t>Educazione fisica              (2 spazi)</a:t>
            </a:r>
          </a:p>
          <a:p>
            <a:pPr marL="858930" lvl="2" indent="-286310" algn="l">
              <a:lnSpc>
                <a:spcPts val="6537"/>
              </a:lnSpc>
              <a:buFont typeface="Arial"/>
              <a:buChar char="⚬"/>
            </a:pPr>
            <a:r>
              <a:rPr lang="en-US" sz="3757" spc="-36">
                <a:solidFill>
                  <a:srgbClr val="000000"/>
                </a:solidFill>
                <a:latin typeface="Quicksand"/>
                <a:ea typeface="Quicksand"/>
                <a:cs typeface="Quicksand"/>
                <a:sym typeface="Quicksand"/>
              </a:rPr>
              <a:t> Religione/Attività alternativa (1 spazio)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0" y="217116"/>
            <a:ext cx="8785162" cy="8115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720"/>
              </a:lnSpc>
            </a:pPr>
            <a:r>
              <a:rPr lang="en-US" sz="4800" b="1">
                <a:solidFill>
                  <a:srgbClr val="56B48C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Organizzazione scolastica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1F8D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9975118" y="1075701"/>
            <a:ext cx="8312882" cy="84198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9274"/>
              </a:lnSpc>
              <a:spcBef>
                <a:spcPct val="0"/>
              </a:spcBef>
            </a:pPr>
            <a:r>
              <a:rPr lang="en-US" sz="7728">
                <a:solidFill>
                  <a:srgbClr val="000000"/>
                </a:solidFill>
                <a:latin typeface="Agrandir"/>
                <a:ea typeface="Agrandir"/>
                <a:cs typeface="Agrandir"/>
                <a:sym typeface="Agrandir"/>
              </a:rPr>
              <a:t>Diversi progetti e </a:t>
            </a:r>
            <a:r>
              <a:rPr lang="en-US" sz="7728" u="none" strike="noStrike">
                <a:solidFill>
                  <a:srgbClr val="000000"/>
                </a:solidFill>
                <a:latin typeface="Agrandir"/>
                <a:ea typeface="Agrandir"/>
                <a:cs typeface="Agrandir"/>
                <a:sym typeface="Agrandir"/>
              </a:rPr>
              <a:t>iniziative per costruire buone relazioni e arricchire le proprie conoscenze</a:t>
            </a:r>
          </a:p>
        </p:txBody>
      </p:sp>
      <p:sp>
        <p:nvSpPr>
          <p:cNvPr id="3" name="Freeform 3"/>
          <p:cNvSpPr/>
          <p:nvPr/>
        </p:nvSpPr>
        <p:spPr>
          <a:xfrm>
            <a:off x="1653108" y="2936301"/>
            <a:ext cx="7078480" cy="4414398"/>
          </a:xfrm>
          <a:custGeom>
            <a:avLst/>
            <a:gdLst/>
            <a:ahLst/>
            <a:cxnLst/>
            <a:rect l="l" t="t" r="r" b="b"/>
            <a:pathLst>
              <a:path w="7078480" h="4414398">
                <a:moveTo>
                  <a:pt x="0" y="0"/>
                </a:moveTo>
                <a:lnTo>
                  <a:pt x="7078480" y="0"/>
                </a:lnTo>
                <a:lnTo>
                  <a:pt x="7078480" y="4414398"/>
                </a:lnTo>
                <a:lnTo>
                  <a:pt x="0" y="441439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t="-1" b="-1"/>
            </a:stretch>
          </a:blipFill>
        </p:spPr>
      </p:sp>
      <p:sp>
        <p:nvSpPr>
          <p:cNvPr id="4" name="Freeform 4"/>
          <p:cNvSpPr/>
          <p:nvPr/>
        </p:nvSpPr>
        <p:spPr>
          <a:xfrm rot="-2346207">
            <a:off x="2205464" y="1718241"/>
            <a:ext cx="1209483" cy="2181035"/>
          </a:xfrm>
          <a:custGeom>
            <a:avLst/>
            <a:gdLst/>
            <a:ahLst/>
            <a:cxnLst/>
            <a:rect l="l" t="t" r="r" b="b"/>
            <a:pathLst>
              <a:path w="1209483" h="2181035">
                <a:moveTo>
                  <a:pt x="0" y="0"/>
                </a:moveTo>
                <a:lnTo>
                  <a:pt x="1209483" y="0"/>
                </a:lnTo>
                <a:lnTo>
                  <a:pt x="1209483" y="2181035"/>
                </a:lnTo>
                <a:lnTo>
                  <a:pt x="0" y="218103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397" r="-397"/>
            </a:stretch>
          </a:blipFill>
        </p:spPr>
      </p:sp>
      <p:grpSp>
        <p:nvGrpSpPr>
          <p:cNvPr id="5" name="Group 5"/>
          <p:cNvGrpSpPr/>
          <p:nvPr/>
        </p:nvGrpSpPr>
        <p:grpSpPr>
          <a:xfrm rot="301842">
            <a:off x="5435765" y="1546773"/>
            <a:ext cx="3895716" cy="3708265"/>
            <a:chOff x="0" y="0"/>
            <a:chExt cx="5194288" cy="4944354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5194300" cy="4944364"/>
            </a:xfrm>
            <a:custGeom>
              <a:avLst/>
              <a:gdLst/>
              <a:ahLst/>
              <a:cxnLst/>
              <a:rect l="l" t="t" r="r" b="b"/>
              <a:pathLst>
                <a:path w="5194300" h="4944364">
                  <a:moveTo>
                    <a:pt x="0" y="0"/>
                  </a:moveTo>
                  <a:lnTo>
                    <a:pt x="5194300" y="0"/>
                  </a:lnTo>
                  <a:lnTo>
                    <a:pt x="5194300" y="4944364"/>
                  </a:lnTo>
                  <a:lnTo>
                    <a:pt x="0" y="4944364"/>
                  </a:lnTo>
                  <a:close/>
                </a:path>
              </a:pathLst>
            </a:custGeom>
            <a:blipFill>
              <a:blip r:embed="rId6"/>
              <a:stretch>
                <a:fillRect l="-13458" r="-13458"/>
              </a:stretch>
            </a:blipFill>
          </p:spPr>
        </p:sp>
      </p:grpSp>
      <p:grpSp>
        <p:nvGrpSpPr>
          <p:cNvPr id="7" name="Group 7"/>
          <p:cNvGrpSpPr/>
          <p:nvPr/>
        </p:nvGrpSpPr>
        <p:grpSpPr>
          <a:xfrm rot="301842">
            <a:off x="5442598" y="1376940"/>
            <a:ext cx="4058717" cy="3871266"/>
            <a:chOff x="0" y="0"/>
            <a:chExt cx="5411623" cy="5161688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5411597" cy="5161661"/>
            </a:xfrm>
            <a:custGeom>
              <a:avLst/>
              <a:gdLst/>
              <a:ahLst/>
              <a:cxnLst/>
              <a:rect l="l" t="t" r="r" b="b"/>
              <a:pathLst>
                <a:path w="5411597" h="5161661">
                  <a:moveTo>
                    <a:pt x="5411597" y="5161661"/>
                  </a:moveTo>
                  <a:lnTo>
                    <a:pt x="0" y="5161661"/>
                  </a:lnTo>
                  <a:lnTo>
                    <a:pt x="0" y="0"/>
                  </a:lnTo>
                  <a:lnTo>
                    <a:pt x="5411597" y="0"/>
                  </a:lnTo>
                  <a:lnTo>
                    <a:pt x="5411597" y="5161661"/>
                  </a:lnTo>
                  <a:close/>
                  <a:moveTo>
                    <a:pt x="108712" y="5053076"/>
                  </a:moveTo>
                  <a:lnTo>
                    <a:pt x="5303012" y="5053076"/>
                  </a:lnTo>
                  <a:lnTo>
                    <a:pt x="5303012" y="108712"/>
                  </a:lnTo>
                  <a:lnTo>
                    <a:pt x="108712" y="108712"/>
                  </a:lnTo>
                  <a:lnTo>
                    <a:pt x="108712" y="5053076"/>
                  </a:lnTo>
                  <a:close/>
                </a:path>
              </a:pathLst>
            </a:custGeom>
            <a:solidFill>
              <a:srgbClr val="000000"/>
            </a:solidFill>
            <a:ln w="12700">
              <a:solidFill>
                <a:srgbClr val="000000"/>
              </a:solidFill>
            </a:ln>
          </p:spPr>
        </p:sp>
      </p:grpSp>
      <p:grpSp>
        <p:nvGrpSpPr>
          <p:cNvPr id="9" name="Group 9"/>
          <p:cNvGrpSpPr/>
          <p:nvPr/>
        </p:nvGrpSpPr>
        <p:grpSpPr>
          <a:xfrm rot="-260959">
            <a:off x="2322725" y="5054132"/>
            <a:ext cx="3895716" cy="3708265"/>
            <a:chOff x="0" y="0"/>
            <a:chExt cx="5194288" cy="4944354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5194300" cy="4944364"/>
            </a:xfrm>
            <a:custGeom>
              <a:avLst/>
              <a:gdLst/>
              <a:ahLst/>
              <a:cxnLst/>
              <a:rect l="l" t="t" r="r" b="b"/>
              <a:pathLst>
                <a:path w="5194300" h="4944364">
                  <a:moveTo>
                    <a:pt x="0" y="0"/>
                  </a:moveTo>
                  <a:lnTo>
                    <a:pt x="5194300" y="0"/>
                  </a:lnTo>
                  <a:lnTo>
                    <a:pt x="5194300" y="4944364"/>
                  </a:lnTo>
                  <a:lnTo>
                    <a:pt x="0" y="4944364"/>
                  </a:lnTo>
                  <a:close/>
                </a:path>
              </a:pathLst>
            </a:custGeom>
            <a:blipFill>
              <a:blip r:embed="rId7"/>
              <a:stretch>
                <a:fillRect t="-20036" b="-20036"/>
              </a:stretch>
            </a:blipFill>
          </p:spPr>
        </p:sp>
      </p:grpSp>
      <p:grpSp>
        <p:nvGrpSpPr>
          <p:cNvPr id="11" name="Group 11"/>
          <p:cNvGrpSpPr/>
          <p:nvPr/>
        </p:nvGrpSpPr>
        <p:grpSpPr>
          <a:xfrm rot="-260959">
            <a:off x="2241225" y="4972632"/>
            <a:ext cx="4058717" cy="3871266"/>
            <a:chOff x="0" y="0"/>
            <a:chExt cx="5411623" cy="5161688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5411597" cy="5161661"/>
            </a:xfrm>
            <a:custGeom>
              <a:avLst/>
              <a:gdLst/>
              <a:ahLst/>
              <a:cxnLst/>
              <a:rect l="l" t="t" r="r" b="b"/>
              <a:pathLst>
                <a:path w="5411597" h="5161661">
                  <a:moveTo>
                    <a:pt x="5411597" y="5161661"/>
                  </a:moveTo>
                  <a:lnTo>
                    <a:pt x="0" y="5161661"/>
                  </a:lnTo>
                  <a:lnTo>
                    <a:pt x="0" y="0"/>
                  </a:lnTo>
                  <a:lnTo>
                    <a:pt x="5411597" y="0"/>
                  </a:lnTo>
                  <a:lnTo>
                    <a:pt x="5411597" y="5161661"/>
                  </a:lnTo>
                  <a:close/>
                  <a:moveTo>
                    <a:pt x="108712" y="5053076"/>
                  </a:moveTo>
                  <a:lnTo>
                    <a:pt x="5303012" y="5053076"/>
                  </a:lnTo>
                  <a:lnTo>
                    <a:pt x="5303012" y="108712"/>
                  </a:lnTo>
                  <a:lnTo>
                    <a:pt x="108712" y="108712"/>
                  </a:lnTo>
                  <a:lnTo>
                    <a:pt x="108712" y="5053076"/>
                  </a:lnTo>
                  <a:close/>
                </a:path>
              </a:pathLst>
            </a:custGeom>
            <a:solidFill>
              <a:srgbClr val="000000"/>
            </a:solidFill>
            <a:ln w="12700">
              <a:solidFill>
                <a:srgbClr val="000000"/>
              </a:solidFill>
            </a:ln>
          </p:spPr>
        </p:sp>
      </p:grpSp>
      <p:sp>
        <p:nvSpPr>
          <p:cNvPr id="13" name="TextBox 13"/>
          <p:cNvSpPr txBox="1"/>
          <p:nvPr/>
        </p:nvSpPr>
        <p:spPr>
          <a:xfrm>
            <a:off x="-880068" y="394859"/>
            <a:ext cx="8785162" cy="8115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720"/>
              </a:lnSpc>
            </a:pPr>
            <a:r>
              <a:rPr lang="en-US" sz="4800" b="1">
                <a:solidFill>
                  <a:srgbClr val="56B48C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Offerta formativa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1F8D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3635267" y="604559"/>
            <a:ext cx="3245041" cy="2478031"/>
          </a:xfrm>
          <a:custGeom>
            <a:avLst/>
            <a:gdLst/>
            <a:ahLst/>
            <a:cxnLst/>
            <a:rect l="l" t="t" r="r" b="b"/>
            <a:pathLst>
              <a:path w="3245041" h="2478031">
                <a:moveTo>
                  <a:pt x="0" y="0"/>
                </a:moveTo>
                <a:lnTo>
                  <a:pt x="3245041" y="0"/>
                </a:lnTo>
                <a:lnTo>
                  <a:pt x="3245041" y="2478031"/>
                </a:lnTo>
                <a:lnTo>
                  <a:pt x="0" y="247803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t="-115" b="-115"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4296741" y="461684"/>
            <a:ext cx="9694517" cy="25522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00"/>
              </a:lnSpc>
            </a:pPr>
            <a:endParaRPr/>
          </a:p>
          <a:p>
            <a:pPr algn="ctr">
              <a:lnSpc>
                <a:spcPts val="8524"/>
              </a:lnSpc>
            </a:pPr>
            <a:r>
              <a:rPr lang="en-US" sz="5499">
                <a:solidFill>
                  <a:srgbClr val="000000"/>
                </a:solidFill>
                <a:latin typeface="Quicksand"/>
                <a:ea typeface="Quicksand"/>
                <a:cs typeface="Quicksand"/>
                <a:sym typeface="Quicksand"/>
              </a:rPr>
              <a:t>Teatro</a:t>
            </a:r>
          </a:p>
          <a:p>
            <a:pPr algn="ctr">
              <a:lnSpc>
                <a:spcPts val="5356"/>
              </a:lnSpc>
            </a:pPr>
            <a:endParaRPr lang="en-US" sz="5499">
              <a:solidFill>
                <a:srgbClr val="000000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4" name="Freeform 4"/>
          <p:cNvSpPr/>
          <p:nvPr/>
        </p:nvSpPr>
        <p:spPr>
          <a:xfrm>
            <a:off x="4599935" y="1028700"/>
            <a:ext cx="3186659" cy="1792496"/>
          </a:xfrm>
          <a:custGeom>
            <a:avLst/>
            <a:gdLst/>
            <a:ahLst/>
            <a:cxnLst/>
            <a:rect l="l" t="t" r="r" b="b"/>
            <a:pathLst>
              <a:path w="3186659" h="1792496">
                <a:moveTo>
                  <a:pt x="0" y="0"/>
                </a:moveTo>
                <a:lnTo>
                  <a:pt x="3186659" y="0"/>
                </a:lnTo>
                <a:lnTo>
                  <a:pt x="3186659" y="1792496"/>
                </a:lnTo>
                <a:lnTo>
                  <a:pt x="0" y="179249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grpSp>
        <p:nvGrpSpPr>
          <p:cNvPr id="5" name="Group 5"/>
          <p:cNvGrpSpPr>
            <a:grpSpLocks noChangeAspect="1"/>
          </p:cNvGrpSpPr>
          <p:nvPr/>
        </p:nvGrpSpPr>
        <p:grpSpPr>
          <a:xfrm>
            <a:off x="425531" y="3198282"/>
            <a:ext cx="17436936" cy="7391911"/>
            <a:chOff x="0" y="0"/>
            <a:chExt cx="7219950" cy="30607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7221220" cy="3061970"/>
            </a:xfrm>
            <a:custGeom>
              <a:avLst/>
              <a:gdLst/>
              <a:ahLst/>
              <a:cxnLst/>
              <a:rect l="l" t="t" r="r" b="b"/>
              <a:pathLst>
                <a:path w="7221220" h="3061970">
                  <a:moveTo>
                    <a:pt x="0" y="438150"/>
                  </a:moveTo>
                  <a:lnTo>
                    <a:pt x="2367280" y="438150"/>
                  </a:lnTo>
                  <a:lnTo>
                    <a:pt x="2367280" y="2622550"/>
                  </a:lnTo>
                  <a:lnTo>
                    <a:pt x="0" y="2622550"/>
                  </a:lnTo>
                  <a:lnTo>
                    <a:pt x="0" y="2646680"/>
                  </a:lnTo>
                  <a:lnTo>
                    <a:pt x="7219950" y="2646680"/>
                  </a:lnTo>
                  <a:lnTo>
                    <a:pt x="7219950" y="2622550"/>
                  </a:lnTo>
                  <a:lnTo>
                    <a:pt x="4852670" y="2622550"/>
                  </a:lnTo>
                  <a:lnTo>
                    <a:pt x="4852670" y="438150"/>
                  </a:lnTo>
                  <a:lnTo>
                    <a:pt x="7219950" y="438150"/>
                  </a:lnTo>
                  <a:lnTo>
                    <a:pt x="7219950" y="414020"/>
                  </a:lnTo>
                  <a:lnTo>
                    <a:pt x="0" y="414020"/>
                  </a:lnTo>
                  <a:lnTo>
                    <a:pt x="0" y="438150"/>
                  </a:lnTo>
                  <a:close/>
                  <a:moveTo>
                    <a:pt x="4828540" y="2622550"/>
                  </a:moveTo>
                  <a:lnTo>
                    <a:pt x="2390140" y="2622550"/>
                  </a:lnTo>
                  <a:lnTo>
                    <a:pt x="2390140" y="438150"/>
                  </a:lnTo>
                  <a:lnTo>
                    <a:pt x="4828540" y="438150"/>
                  </a:lnTo>
                  <a:lnTo>
                    <a:pt x="4828540" y="2622550"/>
                  </a:lnTo>
                  <a:close/>
                  <a:moveTo>
                    <a:pt x="7110730" y="322580"/>
                  </a:moveTo>
                  <a:lnTo>
                    <a:pt x="7110730" y="213360"/>
                  </a:lnTo>
                  <a:lnTo>
                    <a:pt x="7062470" y="213360"/>
                  </a:lnTo>
                  <a:lnTo>
                    <a:pt x="7062470" y="322580"/>
                  </a:lnTo>
                  <a:lnTo>
                    <a:pt x="3731260" y="322580"/>
                  </a:lnTo>
                  <a:lnTo>
                    <a:pt x="3643630" y="234950"/>
                  </a:lnTo>
                  <a:lnTo>
                    <a:pt x="3710940" y="167640"/>
                  </a:lnTo>
                  <a:lnTo>
                    <a:pt x="3745230" y="133350"/>
                  </a:lnTo>
                  <a:lnTo>
                    <a:pt x="3610610" y="0"/>
                  </a:lnTo>
                  <a:lnTo>
                    <a:pt x="3475990" y="134620"/>
                  </a:lnTo>
                  <a:lnTo>
                    <a:pt x="3510280" y="168910"/>
                  </a:lnTo>
                  <a:lnTo>
                    <a:pt x="3577590" y="236220"/>
                  </a:lnTo>
                  <a:lnTo>
                    <a:pt x="3489960" y="323850"/>
                  </a:lnTo>
                  <a:lnTo>
                    <a:pt x="157480" y="323850"/>
                  </a:lnTo>
                  <a:lnTo>
                    <a:pt x="157480" y="214630"/>
                  </a:lnTo>
                  <a:lnTo>
                    <a:pt x="109220" y="214630"/>
                  </a:lnTo>
                  <a:lnTo>
                    <a:pt x="109220" y="323850"/>
                  </a:lnTo>
                  <a:lnTo>
                    <a:pt x="0" y="323850"/>
                  </a:lnTo>
                  <a:lnTo>
                    <a:pt x="0" y="372110"/>
                  </a:lnTo>
                  <a:lnTo>
                    <a:pt x="3509010" y="372110"/>
                  </a:lnTo>
                  <a:lnTo>
                    <a:pt x="3610610" y="270510"/>
                  </a:lnTo>
                  <a:lnTo>
                    <a:pt x="3712210" y="372110"/>
                  </a:lnTo>
                  <a:lnTo>
                    <a:pt x="7221220" y="372110"/>
                  </a:lnTo>
                  <a:lnTo>
                    <a:pt x="7221220" y="323850"/>
                  </a:lnTo>
                  <a:lnTo>
                    <a:pt x="7110730" y="323850"/>
                  </a:lnTo>
                  <a:close/>
                  <a:moveTo>
                    <a:pt x="3542030" y="134620"/>
                  </a:moveTo>
                  <a:lnTo>
                    <a:pt x="3609340" y="67310"/>
                  </a:lnTo>
                  <a:lnTo>
                    <a:pt x="3676650" y="134620"/>
                  </a:lnTo>
                  <a:lnTo>
                    <a:pt x="3609340" y="201930"/>
                  </a:lnTo>
                  <a:lnTo>
                    <a:pt x="3542030" y="134620"/>
                  </a:lnTo>
                  <a:close/>
                  <a:moveTo>
                    <a:pt x="3710940" y="2689860"/>
                  </a:moveTo>
                  <a:lnTo>
                    <a:pt x="3609340" y="2791460"/>
                  </a:lnTo>
                  <a:lnTo>
                    <a:pt x="3507740" y="2689860"/>
                  </a:lnTo>
                  <a:lnTo>
                    <a:pt x="0" y="2689860"/>
                  </a:lnTo>
                  <a:lnTo>
                    <a:pt x="0" y="2738120"/>
                  </a:lnTo>
                  <a:lnTo>
                    <a:pt x="109220" y="2738120"/>
                  </a:lnTo>
                  <a:lnTo>
                    <a:pt x="109220" y="2847340"/>
                  </a:lnTo>
                  <a:lnTo>
                    <a:pt x="157480" y="2847340"/>
                  </a:lnTo>
                  <a:lnTo>
                    <a:pt x="157480" y="2738120"/>
                  </a:lnTo>
                  <a:lnTo>
                    <a:pt x="3489960" y="2738120"/>
                  </a:lnTo>
                  <a:lnTo>
                    <a:pt x="3577590" y="2825750"/>
                  </a:lnTo>
                  <a:lnTo>
                    <a:pt x="3510280" y="2893060"/>
                  </a:lnTo>
                  <a:lnTo>
                    <a:pt x="3475990" y="2927350"/>
                  </a:lnTo>
                  <a:lnTo>
                    <a:pt x="3610610" y="3061970"/>
                  </a:lnTo>
                  <a:lnTo>
                    <a:pt x="3712210" y="2960370"/>
                  </a:lnTo>
                  <a:lnTo>
                    <a:pt x="3746500" y="2926080"/>
                  </a:lnTo>
                  <a:lnTo>
                    <a:pt x="3644900" y="2824480"/>
                  </a:lnTo>
                  <a:lnTo>
                    <a:pt x="3732530" y="2736850"/>
                  </a:lnTo>
                  <a:lnTo>
                    <a:pt x="7063739" y="2736850"/>
                  </a:lnTo>
                  <a:lnTo>
                    <a:pt x="7063739" y="2846070"/>
                  </a:lnTo>
                  <a:lnTo>
                    <a:pt x="7110730" y="2846070"/>
                  </a:lnTo>
                  <a:lnTo>
                    <a:pt x="7110730" y="2736850"/>
                  </a:lnTo>
                  <a:lnTo>
                    <a:pt x="7219949" y="2736850"/>
                  </a:lnTo>
                  <a:lnTo>
                    <a:pt x="7219949" y="2688590"/>
                  </a:lnTo>
                  <a:lnTo>
                    <a:pt x="3710939" y="2689860"/>
                  </a:lnTo>
                  <a:close/>
                  <a:moveTo>
                    <a:pt x="3677920" y="2926080"/>
                  </a:moveTo>
                  <a:lnTo>
                    <a:pt x="3610610" y="2993390"/>
                  </a:lnTo>
                  <a:lnTo>
                    <a:pt x="3543300" y="2926080"/>
                  </a:lnTo>
                  <a:lnTo>
                    <a:pt x="3610610" y="2858770"/>
                  </a:lnTo>
                  <a:lnTo>
                    <a:pt x="3677920" y="2926080"/>
                  </a:lnTo>
                  <a:close/>
                </a:path>
              </a:pathLst>
            </a:custGeom>
            <a:solidFill>
              <a:srgbClr val="4B2517"/>
            </a:solidFill>
          </p:spPr>
        </p:sp>
        <p:sp>
          <p:nvSpPr>
            <p:cNvPr id="7" name="Freeform 7"/>
            <p:cNvSpPr/>
            <p:nvPr/>
          </p:nvSpPr>
          <p:spPr>
            <a:xfrm>
              <a:off x="0" y="521970"/>
              <a:ext cx="2296160" cy="2016760"/>
            </a:xfrm>
            <a:custGeom>
              <a:avLst/>
              <a:gdLst/>
              <a:ahLst/>
              <a:cxnLst/>
              <a:rect l="l" t="t" r="r" b="b"/>
              <a:pathLst>
                <a:path w="2296160" h="2016760">
                  <a:moveTo>
                    <a:pt x="0" y="0"/>
                  </a:moveTo>
                  <a:lnTo>
                    <a:pt x="2296160" y="0"/>
                  </a:lnTo>
                  <a:lnTo>
                    <a:pt x="2296160" y="2016760"/>
                  </a:lnTo>
                  <a:lnTo>
                    <a:pt x="0" y="2016760"/>
                  </a:lnTo>
                  <a:close/>
                </a:path>
              </a:pathLst>
            </a:custGeom>
            <a:blipFill>
              <a:blip r:embed="rId5"/>
              <a:stretch>
                <a:fillRect l="-8625" r="-8625"/>
              </a:stretch>
            </a:blipFill>
          </p:spPr>
        </p:sp>
        <p:sp>
          <p:nvSpPr>
            <p:cNvPr id="8" name="Freeform 8"/>
            <p:cNvSpPr/>
            <p:nvPr/>
          </p:nvSpPr>
          <p:spPr>
            <a:xfrm>
              <a:off x="2462530" y="521970"/>
              <a:ext cx="2296160" cy="2016760"/>
            </a:xfrm>
            <a:custGeom>
              <a:avLst/>
              <a:gdLst/>
              <a:ahLst/>
              <a:cxnLst/>
              <a:rect l="l" t="t" r="r" b="b"/>
              <a:pathLst>
                <a:path w="2296160" h="2016760">
                  <a:moveTo>
                    <a:pt x="0" y="0"/>
                  </a:moveTo>
                  <a:lnTo>
                    <a:pt x="2296160" y="0"/>
                  </a:lnTo>
                  <a:lnTo>
                    <a:pt x="2296160" y="2016760"/>
                  </a:lnTo>
                  <a:lnTo>
                    <a:pt x="0" y="2016760"/>
                  </a:lnTo>
                  <a:close/>
                </a:path>
              </a:pathLst>
            </a:custGeom>
            <a:blipFill>
              <a:blip r:embed="rId6"/>
              <a:stretch>
                <a:fillRect l="-47788" r="-47788"/>
              </a:stretch>
            </a:blipFill>
          </p:spPr>
        </p:sp>
        <p:sp>
          <p:nvSpPr>
            <p:cNvPr id="9" name="Freeform 9"/>
            <p:cNvSpPr/>
            <p:nvPr/>
          </p:nvSpPr>
          <p:spPr>
            <a:xfrm>
              <a:off x="4923790" y="521970"/>
              <a:ext cx="2296160" cy="2016760"/>
            </a:xfrm>
            <a:custGeom>
              <a:avLst/>
              <a:gdLst/>
              <a:ahLst/>
              <a:cxnLst/>
              <a:rect l="l" t="t" r="r" b="b"/>
              <a:pathLst>
                <a:path w="2296160" h="2016760">
                  <a:moveTo>
                    <a:pt x="0" y="0"/>
                  </a:moveTo>
                  <a:lnTo>
                    <a:pt x="2296160" y="0"/>
                  </a:lnTo>
                  <a:lnTo>
                    <a:pt x="2296160" y="2016760"/>
                  </a:lnTo>
                  <a:lnTo>
                    <a:pt x="0" y="2016760"/>
                  </a:lnTo>
                  <a:close/>
                </a:path>
              </a:pathLst>
            </a:custGeom>
            <a:blipFill>
              <a:blip r:embed="rId7"/>
              <a:stretch>
                <a:fillRect l="-47788" r="-47788"/>
              </a:stretch>
            </a:blipFill>
          </p:spPr>
        </p:sp>
      </p:grpSp>
      <p:sp>
        <p:nvSpPr>
          <p:cNvPr id="10" name="Freeform 10"/>
          <p:cNvSpPr/>
          <p:nvPr/>
        </p:nvSpPr>
        <p:spPr>
          <a:xfrm>
            <a:off x="1252643" y="1028700"/>
            <a:ext cx="2786707" cy="2535903"/>
          </a:xfrm>
          <a:custGeom>
            <a:avLst/>
            <a:gdLst/>
            <a:ahLst/>
            <a:cxnLst/>
            <a:rect l="l" t="t" r="r" b="b"/>
            <a:pathLst>
              <a:path w="2786707" h="2535903">
                <a:moveTo>
                  <a:pt x="0" y="0"/>
                </a:moveTo>
                <a:lnTo>
                  <a:pt x="2786707" y="0"/>
                </a:lnTo>
                <a:lnTo>
                  <a:pt x="2786707" y="2535903"/>
                </a:lnTo>
                <a:lnTo>
                  <a:pt x="0" y="2535903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1F8D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8339489" cy="4690963"/>
          </a:xfrm>
          <a:custGeom>
            <a:avLst/>
            <a:gdLst/>
            <a:ahLst/>
            <a:cxnLst/>
            <a:rect l="l" t="t" r="r" b="b"/>
            <a:pathLst>
              <a:path w="8339489" h="4690963">
                <a:moveTo>
                  <a:pt x="0" y="0"/>
                </a:moveTo>
                <a:lnTo>
                  <a:pt x="8339489" y="0"/>
                </a:lnTo>
                <a:lnTo>
                  <a:pt x="8339489" y="4690963"/>
                </a:lnTo>
                <a:lnTo>
                  <a:pt x="0" y="469096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2242320" y="-379456"/>
            <a:ext cx="10033960" cy="6685126"/>
          </a:xfrm>
          <a:custGeom>
            <a:avLst/>
            <a:gdLst/>
            <a:ahLst/>
            <a:cxnLst/>
            <a:rect l="l" t="t" r="r" b="b"/>
            <a:pathLst>
              <a:path w="10033960" h="6685126">
                <a:moveTo>
                  <a:pt x="0" y="0"/>
                </a:moveTo>
                <a:lnTo>
                  <a:pt x="10033960" y="0"/>
                </a:lnTo>
                <a:lnTo>
                  <a:pt x="10033960" y="6685126"/>
                </a:lnTo>
                <a:lnTo>
                  <a:pt x="0" y="668512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-898504" y="6305670"/>
            <a:ext cx="7077921" cy="3981330"/>
          </a:xfrm>
          <a:custGeom>
            <a:avLst/>
            <a:gdLst/>
            <a:ahLst/>
            <a:cxnLst/>
            <a:rect l="l" t="t" r="r" b="b"/>
            <a:pathLst>
              <a:path w="7077921" h="3981330">
                <a:moveTo>
                  <a:pt x="0" y="0"/>
                </a:moveTo>
                <a:lnTo>
                  <a:pt x="7077921" y="0"/>
                </a:lnTo>
                <a:lnTo>
                  <a:pt x="7077921" y="3981330"/>
                </a:lnTo>
                <a:lnTo>
                  <a:pt x="0" y="398133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9222" b="-9222"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3493786" y="6799597"/>
            <a:ext cx="4380664" cy="3487403"/>
          </a:xfrm>
          <a:custGeom>
            <a:avLst/>
            <a:gdLst/>
            <a:ahLst/>
            <a:cxnLst/>
            <a:rect l="l" t="t" r="r" b="b"/>
            <a:pathLst>
              <a:path w="4380664" h="3487403">
                <a:moveTo>
                  <a:pt x="0" y="0"/>
                </a:moveTo>
                <a:lnTo>
                  <a:pt x="4380664" y="0"/>
                </a:lnTo>
                <a:lnTo>
                  <a:pt x="4380664" y="3487403"/>
                </a:lnTo>
                <a:lnTo>
                  <a:pt x="0" y="348740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14722" r="-14722" b="-8536"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3873220" y="1529911"/>
            <a:ext cx="13386080" cy="84927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560"/>
              </a:lnSpc>
            </a:pPr>
            <a:r>
              <a:rPr lang="en-US" sz="5523">
                <a:solidFill>
                  <a:srgbClr val="000000"/>
                </a:solidFill>
                <a:latin typeface="Quicksand"/>
                <a:ea typeface="Quicksand"/>
                <a:cs typeface="Quicksand"/>
                <a:sym typeface="Quicksand"/>
              </a:rPr>
              <a:t>Interventi prevenzione bullismo/cyberbullismo</a:t>
            </a:r>
          </a:p>
          <a:p>
            <a:pPr algn="ctr">
              <a:lnSpc>
                <a:spcPts val="8560"/>
              </a:lnSpc>
            </a:pPr>
            <a:endParaRPr lang="en-US" sz="5523">
              <a:solidFill>
                <a:srgbClr val="000000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algn="ctr">
              <a:lnSpc>
                <a:spcPts val="8560"/>
              </a:lnSpc>
            </a:pPr>
            <a:r>
              <a:rPr lang="en-US" sz="5523">
                <a:solidFill>
                  <a:srgbClr val="000000"/>
                </a:solidFill>
                <a:latin typeface="Quicksand"/>
                <a:ea typeface="Quicksand"/>
                <a:cs typeface="Quicksand"/>
                <a:sym typeface="Quicksand"/>
              </a:rPr>
              <a:t>Affettività/sessualità</a:t>
            </a:r>
          </a:p>
          <a:p>
            <a:pPr algn="ctr">
              <a:lnSpc>
                <a:spcPts val="8560"/>
              </a:lnSpc>
            </a:pPr>
            <a:endParaRPr lang="en-US" sz="5523">
              <a:solidFill>
                <a:srgbClr val="000000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algn="ctr">
              <a:lnSpc>
                <a:spcPts val="8560"/>
              </a:lnSpc>
            </a:pPr>
            <a:r>
              <a:rPr lang="en-US" sz="5523">
                <a:solidFill>
                  <a:srgbClr val="000000"/>
                </a:solidFill>
                <a:latin typeface="Quicksand"/>
                <a:ea typeface="Quicksand"/>
                <a:cs typeface="Quicksand"/>
                <a:sym typeface="Quicksand"/>
              </a:rPr>
              <a:t>   Prevenzione dipendenze</a:t>
            </a:r>
          </a:p>
          <a:p>
            <a:pPr algn="ctr">
              <a:lnSpc>
                <a:spcPts val="8560"/>
              </a:lnSpc>
            </a:pPr>
            <a:endParaRPr lang="en-US" sz="5523">
              <a:solidFill>
                <a:srgbClr val="000000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algn="ctr">
              <a:lnSpc>
                <a:spcPts val="7395"/>
              </a:lnSpc>
            </a:pPr>
            <a:endParaRPr lang="en-US" sz="5523">
              <a:solidFill>
                <a:srgbClr val="000000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7" name="Freeform 7"/>
          <p:cNvSpPr/>
          <p:nvPr/>
        </p:nvSpPr>
        <p:spPr>
          <a:xfrm>
            <a:off x="4169745" y="1710886"/>
            <a:ext cx="3186659" cy="1792496"/>
          </a:xfrm>
          <a:custGeom>
            <a:avLst/>
            <a:gdLst/>
            <a:ahLst/>
            <a:cxnLst/>
            <a:rect l="l" t="t" r="r" b="b"/>
            <a:pathLst>
              <a:path w="3186659" h="1792496">
                <a:moveTo>
                  <a:pt x="0" y="0"/>
                </a:moveTo>
                <a:lnTo>
                  <a:pt x="3186658" y="0"/>
                </a:lnTo>
                <a:lnTo>
                  <a:pt x="3186658" y="1792496"/>
                </a:lnTo>
                <a:lnTo>
                  <a:pt x="0" y="179249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4322145" y="6799597"/>
            <a:ext cx="3186659" cy="1792496"/>
          </a:xfrm>
          <a:custGeom>
            <a:avLst/>
            <a:gdLst/>
            <a:ahLst/>
            <a:cxnLst/>
            <a:rect l="l" t="t" r="r" b="b"/>
            <a:pathLst>
              <a:path w="3186659" h="1792496">
                <a:moveTo>
                  <a:pt x="0" y="0"/>
                </a:moveTo>
                <a:lnTo>
                  <a:pt x="3186658" y="0"/>
                </a:lnTo>
                <a:lnTo>
                  <a:pt x="3186658" y="1792495"/>
                </a:lnTo>
                <a:lnTo>
                  <a:pt x="0" y="179249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4322145" y="4513174"/>
            <a:ext cx="3186659" cy="1792496"/>
          </a:xfrm>
          <a:custGeom>
            <a:avLst/>
            <a:gdLst/>
            <a:ahLst/>
            <a:cxnLst/>
            <a:rect l="l" t="t" r="r" b="b"/>
            <a:pathLst>
              <a:path w="3186659" h="1792496">
                <a:moveTo>
                  <a:pt x="0" y="0"/>
                </a:moveTo>
                <a:lnTo>
                  <a:pt x="3186658" y="0"/>
                </a:lnTo>
                <a:lnTo>
                  <a:pt x="3186658" y="1792496"/>
                </a:lnTo>
                <a:lnTo>
                  <a:pt x="0" y="179249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1F8D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3737208" y="-1064027"/>
            <a:ext cx="11290118" cy="9836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040"/>
              </a:lnSpc>
            </a:pPr>
            <a:endParaRPr/>
          </a:p>
          <a:p>
            <a:pPr algn="l">
              <a:lnSpc>
                <a:spcPts val="10040"/>
              </a:lnSpc>
            </a:pPr>
            <a:r>
              <a:rPr lang="en-US" sz="6477">
                <a:solidFill>
                  <a:srgbClr val="000000"/>
                </a:solidFill>
                <a:latin typeface="Quicksand"/>
                <a:ea typeface="Quicksand"/>
                <a:cs typeface="Quicksand"/>
                <a:sym typeface="Quicksand"/>
              </a:rPr>
              <a:t>Progetto Vita</a:t>
            </a:r>
          </a:p>
          <a:p>
            <a:pPr algn="l">
              <a:lnSpc>
                <a:spcPts val="10040"/>
              </a:lnSpc>
            </a:pPr>
            <a:endParaRPr lang="en-US" sz="6477">
              <a:solidFill>
                <a:srgbClr val="000000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algn="l">
              <a:lnSpc>
                <a:spcPts val="10040"/>
              </a:lnSpc>
            </a:pPr>
            <a:r>
              <a:rPr lang="en-US" sz="6477">
                <a:solidFill>
                  <a:srgbClr val="000000"/>
                </a:solidFill>
                <a:latin typeface="Quicksand"/>
                <a:ea typeface="Quicksand"/>
                <a:cs typeface="Quicksand"/>
                <a:sym typeface="Quicksand"/>
              </a:rPr>
              <a:t>Orto didattico</a:t>
            </a:r>
          </a:p>
          <a:p>
            <a:pPr algn="l">
              <a:lnSpc>
                <a:spcPts val="10040"/>
              </a:lnSpc>
            </a:pPr>
            <a:endParaRPr lang="en-US" sz="6477">
              <a:solidFill>
                <a:srgbClr val="000000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algn="l">
              <a:lnSpc>
                <a:spcPts val="10040"/>
              </a:lnSpc>
            </a:pPr>
            <a:r>
              <a:rPr lang="en-US" sz="6477">
                <a:solidFill>
                  <a:srgbClr val="000000"/>
                </a:solidFill>
                <a:latin typeface="Quicksand"/>
                <a:ea typeface="Quicksand"/>
                <a:cs typeface="Quicksand"/>
                <a:sym typeface="Quicksand"/>
              </a:rPr>
              <a:t>Sicurezza</a:t>
            </a:r>
          </a:p>
          <a:p>
            <a:pPr algn="ctr">
              <a:lnSpc>
                <a:spcPts val="8673"/>
              </a:lnSpc>
            </a:pPr>
            <a:endParaRPr lang="en-US" sz="6477">
              <a:solidFill>
                <a:srgbClr val="000000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algn="ctr">
              <a:lnSpc>
                <a:spcPts val="8673"/>
              </a:lnSpc>
            </a:pPr>
            <a:endParaRPr lang="en-US" sz="6477">
              <a:solidFill>
                <a:srgbClr val="000000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3" name="Freeform 3"/>
          <p:cNvSpPr/>
          <p:nvPr/>
        </p:nvSpPr>
        <p:spPr>
          <a:xfrm>
            <a:off x="10625097" y="264609"/>
            <a:ext cx="7928198" cy="4878891"/>
          </a:xfrm>
          <a:custGeom>
            <a:avLst/>
            <a:gdLst/>
            <a:ahLst/>
            <a:cxnLst/>
            <a:rect l="l" t="t" r="r" b="b"/>
            <a:pathLst>
              <a:path w="7928198" h="4878891">
                <a:moveTo>
                  <a:pt x="0" y="0"/>
                </a:moveTo>
                <a:lnTo>
                  <a:pt x="7928198" y="0"/>
                </a:lnTo>
                <a:lnTo>
                  <a:pt x="7928198" y="4878891"/>
                </a:lnTo>
                <a:lnTo>
                  <a:pt x="0" y="487889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3210502" y="6820452"/>
            <a:ext cx="5933498" cy="2899997"/>
          </a:xfrm>
          <a:custGeom>
            <a:avLst/>
            <a:gdLst/>
            <a:ahLst/>
            <a:cxnLst/>
            <a:rect l="l" t="t" r="r" b="b"/>
            <a:pathLst>
              <a:path w="5933498" h="2899997">
                <a:moveTo>
                  <a:pt x="0" y="0"/>
                </a:moveTo>
                <a:lnTo>
                  <a:pt x="5933498" y="0"/>
                </a:lnTo>
                <a:lnTo>
                  <a:pt x="5933498" y="2899997"/>
                </a:lnTo>
                <a:lnTo>
                  <a:pt x="0" y="289999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1304391" y="5519562"/>
            <a:ext cx="5954909" cy="4466182"/>
          </a:xfrm>
          <a:custGeom>
            <a:avLst/>
            <a:gdLst/>
            <a:ahLst/>
            <a:cxnLst/>
            <a:rect l="l" t="t" r="r" b="b"/>
            <a:pathLst>
              <a:path w="5954909" h="4466182">
                <a:moveTo>
                  <a:pt x="0" y="0"/>
                </a:moveTo>
                <a:lnTo>
                  <a:pt x="5954909" y="0"/>
                </a:lnTo>
                <a:lnTo>
                  <a:pt x="5954909" y="4466182"/>
                </a:lnTo>
                <a:lnTo>
                  <a:pt x="0" y="446618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918601" y="264609"/>
            <a:ext cx="3186659" cy="1792496"/>
          </a:xfrm>
          <a:custGeom>
            <a:avLst/>
            <a:gdLst/>
            <a:ahLst/>
            <a:cxnLst/>
            <a:rect l="l" t="t" r="r" b="b"/>
            <a:pathLst>
              <a:path w="3186659" h="1792496">
                <a:moveTo>
                  <a:pt x="0" y="0"/>
                </a:moveTo>
                <a:lnTo>
                  <a:pt x="3186659" y="0"/>
                </a:lnTo>
                <a:lnTo>
                  <a:pt x="3186659" y="1792496"/>
                </a:lnTo>
                <a:lnTo>
                  <a:pt x="0" y="179249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028700" y="5144250"/>
            <a:ext cx="3186659" cy="1792496"/>
          </a:xfrm>
          <a:custGeom>
            <a:avLst/>
            <a:gdLst/>
            <a:ahLst/>
            <a:cxnLst/>
            <a:rect l="l" t="t" r="r" b="b"/>
            <a:pathLst>
              <a:path w="3186659" h="1792496">
                <a:moveTo>
                  <a:pt x="0" y="0"/>
                </a:moveTo>
                <a:lnTo>
                  <a:pt x="3186659" y="0"/>
                </a:lnTo>
                <a:lnTo>
                  <a:pt x="3186659" y="1792496"/>
                </a:lnTo>
                <a:lnTo>
                  <a:pt x="0" y="179249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028700" y="2704054"/>
            <a:ext cx="3186659" cy="1792496"/>
          </a:xfrm>
          <a:custGeom>
            <a:avLst/>
            <a:gdLst/>
            <a:ahLst/>
            <a:cxnLst/>
            <a:rect l="l" t="t" r="r" b="b"/>
            <a:pathLst>
              <a:path w="3186659" h="1792496">
                <a:moveTo>
                  <a:pt x="0" y="0"/>
                </a:moveTo>
                <a:lnTo>
                  <a:pt x="3186659" y="0"/>
                </a:lnTo>
                <a:lnTo>
                  <a:pt x="3186659" y="1792496"/>
                </a:lnTo>
                <a:lnTo>
                  <a:pt x="0" y="179249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1F8D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3725719" y="5999146"/>
            <a:ext cx="4397398" cy="4287854"/>
          </a:xfrm>
          <a:custGeom>
            <a:avLst/>
            <a:gdLst/>
            <a:ahLst/>
            <a:cxnLst/>
            <a:rect l="l" t="t" r="r" b="b"/>
            <a:pathLst>
              <a:path w="4397398" h="4287854">
                <a:moveTo>
                  <a:pt x="0" y="0"/>
                </a:moveTo>
                <a:lnTo>
                  <a:pt x="4397398" y="0"/>
                </a:lnTo>
                <a:lnTo>
                  <a:pt x="4397398" y="4287854"/>
                </a:lnTo>
                <a:lnTo>
                  <a:pt x="0" y="428785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t="-88" b="-88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332885" y="355213"/>
            <a:ext cx="4039435" cy="5385913"/>
          </a:xfrm>
          <a:custGeom>
            <a:avLst/>
            <a:gdLst/>
            <a:ahLst/>
            <a:cxnLst/>
            <a:rect l="l" t="t" r="r" b="b"/>
            <a:pathLst>
              <a:path w="4039435" h="5385913">
                <a:moveTo>
                  <a:pt x="0" y="0"/>
                </a:moveTo>
                <a:lnTo>
                  <a:pt x="4039435" y="0"/>
                </a:lnTo>
                <a:lnTo>
                  <a:pt x="4039435" y="5385914"/>
                </a:lnTo>
                <a:lnTo>
                  <a:pt x="0" y="538591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9799386" y="885825"/>
            <a:ext cx="6125032" cy="73204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862"/>
              </a:lnSpc>
            </a:pPr>
            <a:endParaRPr/>
          </a:p>
          <a:p>
            <a:pPr algn="ctr">
              <a:lnSpc>
                <a:spcPts val="6862"/>
              </a:lnSpc>
            </a:pPr>
            <a:r>
              <a:rPr lang="en-US" sz="4427">
                <a:solidFill>
                  <a:srgbClr val="000000"/>
                </a:solidFill>
                <a:latin typeface="Quicksand"/>
                <a:ea typeface="Quicksand"/>
                <a:cs typeface="Quicksand"/>
                <a:sym typeface="Quicksand"/>
              </a:rPr>
              <a:t>Progetto Bowling</a:t>
            </a:r>
          </a:p>
          <a:p>
            <a:pPr algn="ctr">
              <a:lnSpc>
                <a:spcPts val="6862"/>
              </a:lnSpc>
            </a:pPr>
            <a:endParaRPr lang="en-US" sz="4427">
              <a:solidFill>
                <a:srgbClr val="000000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algn="ctr">
              <a:lnSpc>
                <a:spcPts val="6862"/>
              </a:lnSpc>
            </a:pPr>
            <a:r>
              <a:rPr lang="en-US" sz="4427">
                <a:solidFill>
                  <a:srgbClr val="000000"/>
                </a:solidFill>
                <a:latin typeface="Quicksand"/>
                <a:ea typeface="Quicksand"/>
                <a:cs typeface="Quicksand"/>
                <a:sym typeface="Quicksand"/>
              </a:rPr>
              <a:t>Scuola Attiva Junior</a:t>
            </a:r>
          </a:p>
          <a:p>
            <a:pPr algn="ctr">
              <a:lnSpc>
                <a:spcPts val="6862"/>
              </a:lnSpc>
            </a:pPr>
            <a:endParaRPr lang="en-US" sz="4427">
              <a:solidFill>
                <a:srgbClr val="000000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algn="ctr">
              <a:lnSpc>
                <a:spcPts val="6862"/>
              </a:lnSpc>
            </a:pPr>
            <a:r>
              <a:rPr lang="en-US" sz="4427">
                <a:solidFill>
                  <a:srgbClr val="000000"/>
                </a:solidFill>
                <a:latin typeface="Quicksand"/>
                <a:ea typeface="Quicksand"/>
                <a:cs typeface="Quicksand"/>
                <a:sym typeface="Quicksand"/>
              </a:rPr>
              <a:t>CSS e GSS</a:t>
            </a:r>
          </a:p>
          <a:p>
            <a:pPr algn="ctr">
              <a:lnSpc>
                <a:spcPts val="5927"/>
              </a:lnSpc>
            </a:pPr>
            <a:endParaRPr lang="en-US" sz="4427">
              <a:solidFill>
                <a:srgbClr val="000000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algn="ctr">
              <a:lnSpc>
                <a:spcPts val="4845"/>
              </a:lnSpc>
            </a:pPr>
            <a:endParaRPr lang="en-US" sz="4427">
              <a:solidFill>
                <a:srgbClr val="000000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algn="ctr">
              <a:lnSpc>
                <a:spcPts val="5927"/>
              </a:lnSpc>
            </a:pPr>
            <a:endParaRPr lang="en-US" sz="4427">
              <a:solidFill>
                <a:srgbClr val="000000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5" name="Freeform 5"/>
          <p:cNvSpPr/>
          <p:nvPr/>
        </p:nvSpPr>
        <p:spPr>
          <a:xfrm>
            <a:off x="7285376" y="1553183"/>
            <a:ext cx="3186659" cy="1792496"/>
          </a:xfrm>
          <a:custGeom>
            <a:avLst/>
            <a:gdLst/>
            <a:ahLst/>
            <a:cxnLst/>
            <a:rect l="l" t="t" r="r" b="b"/>
            <a:pathLst>
              <a:path w="3186659" h="1792496">
                <a:moveTo>
                  <a:pt x="0" y="0"/>
                </a:moveTo>
                <a:lnTo>
                  <a:pt x="3186659" y="0"/>
                </a:lnTo>
                <a:lnTo>
                  <a:pt x="3186659" y="1792496"/>
                </a:lnTo>
                <a:lnTo>
                  <a:pt x="0" y="179249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7285376" y="3052383"/>
            <a:ext cx="3186659" cy="1792496"/>
          </a:xfrm>
          <a:custGeom>
            <a:avLst/>
            <a:gdLst/>
            <a:ahLst/>
            <a:cxnLst/>
            <a:rect l="l" t="t" r="r" b="b"/>
            <a:pathLst>
              <a:path w="3186659" h="1792496">
                <a:moveTo>
                  <a:pt x="0" y="0"/>
                </a:moveTo>
                <a:lnTo>
                  <a:pt x="3186659" y="0"/>
                </a:lnTo>
                <a:lnTo>
                  <a:pt x="3186659" y="1792496"/>
                </a:lnTo>
                <a:lnTo>
                  <a:pt x="0" y="179249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7285376" y="4844879"/>
            <a:ext cx="3186659" cy="1792496"/>
          </a:xfrm>
          <a:custGeom>
            <a:avLst/>
            <a:gdLst/>
            <a:ahLst/>
            <a:cxnLst/>
            <a:rect l="l" t="t" r="r" b="b"/>
            <a:pathLst>
              <a:path w="3186659" h="1792496">
                <a:moveTo>
                  <a:pt x="0" y="0"/>
                </a:moveTo>
                <a:lnTo>
                  <a:pt x="3186659" y="0"/>
                </a:lnTo>
                <a:lnTo>
                  <a:pt x="3186659" y="1792496"/>
                </a:lnTo>
                <a:lnTo>
                  <a:pt x="0" y="179249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2504042" y="4617484"/>
            <a:ext cx="4252137" cy="5669516"/>
          </a:xfrm>
          <a:custGeom>
            <a:avLst/>
            <a:gdLst/>
            <a:ahLst/>
            <a:cxnLst/>
            <a:rect l="l" t="t" r="r" b="b"/>
            <a:pathLst>
              <a:path w="4252137" h="5669516">
                <a:moveTo>
                  <a:pt x="0" y="0"/>
                </a:moveTo>
                <a:lnTo>
                  <a:pt x="4252138" y="0"/>
                </a:lnTo>
                <a:lnTo>
                  <a:pt x="4252138" y="5669516"/>
                </a:lnTo>
                <a:lnTo>
                  <a:pt x="0" y="566951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1F8D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752086" y="750697"/>
            <a:ext cx="3186659" cy="1792496"/>
          </a:xfrm>
          <a:custGeom>
            <a:avLst/>
            <a:gdLst/>
            <a:ahLst/>
            <a:cxnLst/>
            <a:rect l="l" t="t" r="r" b="b"/>
            <a:pathLst>
              <a:path w="3186659" h="1792496">
                <a:moveTo>
                  <a:pt x="0" y="0"/>
                </a:moveTo>
                <a:lnTo>
                  <a:pt x="3186659" y="0"/>
                </a:lnTo>
                <a:lnTo>
                  <a:pt x="3186659" y="1792496"/>
                </a:lnTo>
                <a:lnTo>
                  <a:pt x="0" y="179249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4707588" y="2625865"/>
            <a:ext cx="8872823" cy="6632435"/>
          </a:xfrm>
          <a:custGeom>
            <a:avLst/>
            <a:gdLst/>
            <a:ahLst/>
            <a:cxnLst/>
            <a:rect l="l" t="t" r="r" b="b"/>
            <a:pathLst>
              <a:path w="8872823" h="6632435">
                <a:moveTo>
                  <a:pt x="0" y="0"/>
                </a:moveTo>
                <a:lnTo>
                  <a:pt x="8872824" y="0"/>
                </a:lnTo>
                <a:lnTo>
                  <a:pt x="8872824" y="6632435"/>
                </a:lnTo>
                <a:lnTo>
                  <a:pt x="0" y="663243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4296015" y="271146"/>
            <a:ext cx="9284396" cy="25991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164"/>
              </a:lnSpc>
            </a:pPr>
            <a:endParaRPr/>
          </a:p>
          <a:p>
            <a:pPr algn="ctr">
              <a:lnSpc>
                <a:spcPts val="7164"/>
              </a:lnSpc>
            </a:pPr>
            <a:r>
              <a:rPr lang="en-US" sz="4622">
                <a:solidFill>
                  <a:srgbClr val="000000"/>
                </a:solidFill>
                <a:latin typeface="Quicksand"/>
                <a:ea typeface="Quicksand"/>
                <a:cs typeface="Quicksand"/>
                <a:sym typeface="Quicksand"/>
              </a:rPr>
              <a:t>Consiglio Comunale dei Ragazzi</a:t>
            </a:r>
          </a:p>
          <a:p>
            <a:pPr algn="ctr">
              <a:lnSpc>
                <a:spcPts val="6189"/>
              </a:lnSpc>
            </a:pPr>
            <a:endParaRPr lang="en-US" sz="4622">
              <a:solidFill>
                <a:srgbClr val="000000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1F8D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25538" y="1746778"/>
            <a:ext cx="3630838" cy="2456908"/>
            <a:chOff x="0" y="0"/>
            <a:chExt cx="4841117" cy="327587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41113" cy="3275838"/>
            </a:xfrm>
            <a:custGeom>
              <a:avLst/>
              <a:gdLst/>
              <a:ahLst/>
              <a:cxnLst/>
              <a:rect l="l" t="t" r="r" b="b"/>
              <a:pathLst>
                <a:path w="4841113" h="3275838">
                  <a:moveTo>
                    <a:pt x="0" y="0"/>
                  </a:moveTo>
                  <a:lnTo>
                    <a:pt x="4841113" y="0"/>
                  </a:lnTo>
                  <a:lnTo>
                    <a:pt x="4841113" y="3275838"/>
                  </a:lnTo>
                  <a:lnTo>
                    <a:pt x="0" y="32758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10238" r="-10238" b="-1"/>
              </a:stretch>
            </a:blipFill>
          </p:spPr>
        </p:sp>
      </p:grpSp>
      <p:sp>
        <p:nvSpPr>
          <p:cNvPr id="4" name="Freeform 4"/>
          <p:cNvSpPr/>
          <p:nvPr/>
        </p:nvSpPr>
        <p:spPr>
          <a:xfrm>
            <a:off x="449484" y="7053196"/>
            <a:ext cx="3406892" cy="2303911"/>
          </a:xfrm>
          <a:custGeom>
            <a:avLst/>
            <a:gdLst/>
            <a:ahLst/>
            <a:cxnLst/>
            <a:rect l="l" t="t" r="r" b="b"/>
            <a:pathLst>
              <a:path w="3406892" h="2303911">
                <a:moveTo>
                  <a:pt x="0" y="0"/>
                </a:moveTo>
                <a:lnTo>
                  <a:pt x="3406892" y="0"/>
                </a:lnTo>
                <a:lnTo>
                  <a:pt x="3406892" y="2303911"/>
                </a:lnTo>
                <a:lnTo>
                  <a:pt x="0" y="230391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2051637" y="6147752"/>
            <a:ext cx="4942703" cy="4114800"/>
          </a:xfrm>
          <a:custGeom>
            <a:avLst/>
            <a:gdLst/>
            <a:ahLst/>
            <a:cxnLst/>
            <a:rect l="l" t="t" r="r" b="b"/>
            <a:pathLst>
              <a:path w="4942703" h="4114800">
                <a:moveTo>
                  <a:pt x="0" y="0"/>
                </a:moveTo>
                <a:lnTo>
                  <a:pt x="4942703" y="0"/>
                </a:lnTo>
                <a:lnTo>
                  <a:pt x="4942703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2634123" y="667543"/>
            <a:ext cx="3914203" cy="4114800"/>
          </a:xfrm>
          <a:custGeom>
            <a:avLst/>
            <a:gdLst/>
            <a:ahLst/>
            <a:cxnLst/>
            <a:rect l="l" t="t" r="r" b="b"/>
            <a:pathLst>
              <a:path w="3914203" h="4114800">
                <a:moveTo>
                  <a:pt x="0" y="0"/>
                </a:moveTo>
                <a:lnTo>
                  <a:pt x="3914204" y="0"/>
                </a:lnTo>
                <a:lnTo>
                  <a:pt x="391420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4831056" y="806245"/>
            <a:ext cx="8625889" cy="78569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00"/>
              </a:lnSpc>
            </a:pPr>
            <a:endParaRPr/>
          </a:p>
          <a:p>
            <a:pPr algn="ctr">
              <a:lnSpc>
                <a:spcPts val="6900"/>
              </a:lnSpc>
            </a:pPr>
            <a:endParaRPr/>
          </a:p>
          <a:p>
            <a:pPr algn="ctr">
              <a:lnSpc>
                <a:spcPts val="6900"/>
              </a:lnSpc>
            </a:pPr>
            <a:r>
              <a:rPr lang="en-US" sz="4929">
                <a:solidFill>
                  <a:srgbClr val="000000"/>
                </a:solidFill>
                <a:latin typeface="Quicksand"/>
                <a:ea typeface="Quicksand"/>
                <a:cs typeface="Quicksand"/>
                <a:sym typeface="Quicksand"/>
              </a:rPr>
              <a:t>KET, DELF</a:t>
            </a:r>
          </a:p>
          <a:p>
            <a:pPr algn="ctr">
              <a:lnSpc>
                <a:spcPts val="6900"/>
              </a:lnSpc>
            </a:pPr>
            <a:endParaRPr lang="en-US" sz="4929">
              <a:solidFill>
                <a:srgbClr val="000000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algn="ctr">
              <a:lnSpc>
                <a:spcPts val="6900"/>
              </a:lnSpc>
            </a:pPr>
            <a:r>
              <a:rPr lang="en-US" sz="4929">
                <a:solidFill>
                  <a:srgbClr val="000000"/>
                </a:solidFill>
                <a:latin typeface="Quicksand"/>
                <a:ea typeface="Quicksand"/>
                <a:cs typeface="Quicksand"/>
                <a:sym typeface="Quicksand"/>
              </a:rPr>
              <a:t>Compresenza inglese/italiano</a:t>
            </a:r>
          </a:p>
          <a:p>
            <a:pPr algn="ctr">
              <a:lnSpc>
                <a:spcPts val="6900"/>
              </a:lnSpc>
            </a:pPr>
            <a:endParaRPr lang="en-US" sz="4929">
              <a:solidFill>
                <a:srgbClr val="000000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algn="ctr">
              <a:lnSpc>
                <a:spcPts val="6900"/>
              </a:lnSpc>
            </a:pPr>
            <a:endParaRPr lang="en-US" sz="4929">
              <a:solidFill>
                <a:srgbClr val="000000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algn="ctr">
              <a:lnSpc>
                <a:spcPts val="6900"/>
              </a:lnSpc>
            </a:pPr>
            <a:endParaRPr lang="en-US" sz="4929">
              <a:solidFill>
                <a:srgbClr val="000000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8" name="Freeform 8"/>
          <p:cNvSpPr/>
          <p:nvPr/>
        </p:nvSpPr>
        <p:spPr>
          <a:xfrm>
            <a:off x="4101839" y="4203686"/>
            <a:ext cx="3186659" cy="1792496"/>
          </a:xfrm>
          <a:custGeom>
            <a:avLst/>
            <a:gdLst/>
            <a:ahLst/>
            <a:cxnLst/>
            <a:rect l="l" t="t" r="r" b="b"/>
            <a:pathLst>
              <a:path w="3186659" h="1792496">
                <a:moveTo>
                  <a:pt x="0" y="0"/>
                </a:moveTo>
                <a:lnTo>
                  <a:pt x="3186659" y="0"/>
                </a:lnTo>
                <a:lnTo>
                  <a:pt x="3186659" y="1792496"/>
                </a:lnTo>
                <a:lnTo>
                  <a:pt x="0" y="1792496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4101839" y="2078984"/>
            <a:ext cx="3186659" cy="1792496"/>
          </a:xfrm>
          <a:custGeom>
            <a:avLst/>
            <a:gdLst/>
            <a:ahLst/>
            <a:cxnLst/>
            <a:rect l="l" t="t" r="r" b="b"/>
            <a:pathLst>
              <a:path w="3186659" h="1792496">
                <a:moveTo>
                  <a:pt x="0" y="0"/>
                </a:moveTo>
                <a:lnTo>
                  <a:pt x="3186659" y="0"/>
                </a:lnTo>
                <a:lnTo>
                  <a:pt x="3186659" y="1792496"/>
                </a:lnTo>
                <a:lnTo>
                  <a:pt x="0" y="1792496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1F8D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787536" y="359028"/>
            <a:ext cx="3809618" cy="4232909"/>
            <a:chOff x="0" y="0"/>
            <a:chExt cx="5079491" cy="564387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079492" cy="5643880"/>
            </a:xfrm>
            <a:custGeom>
              <a:avLst/>
              <a:gdLst/>
              <a:ahLst/>
              <a:cxnLst/>
              <a:rect l="l" t="t" r="r" b="b"/>
              <a:pathLst>
                <a:path w="5079492" h="5643880">
                  <a:moveTo>
                    <a:pt x="0" y="0"/>
                  </a:moveTo>
                  <a:lnTo>
                    <a:pt x="5079492" y="0"/>
                  </a:lnTo>
                  <a:lnTo>
                    <a:pt x="5079492" y="5643880"/>
                  </a:lnTo>
                  <a:lnTo>
                    <a:pt x="0" y="564388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b="-155"/>
              </a:stretch>
            </a:blipFill>
          </p:spPr>
        </p:sp>
      </p:grpSp>
      <p:sp>
        <p:nvSpPr>
          <p:cNvPr id="4" name="TextBox 4"/>
          <p:cNvSpPr txBox="1"/>
          <p:nvPr/>
        </p:nvSpPr>
        <p:spPr>
          <a:xfrm>
            <a:off x="670661" y="-477655"/>
            <a:ext cx="11695728" cy="139912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00"/>
              </a:lnSpc>
            </a:pPr>
            <a:endParaRPr/>
          </a:p>
          <a:p>
            <a:pPr algn="ctr">
              <a:lnSpc>
                <a:spcPts val="6900"/>
              </a:lnSpc>
            </a:pPr>
            <a:r>
              <a:rPr lang="en-US" sz="4929">
                <a:solidFill>
                  <a:srgbClr val="000000"/>
                </a:solidFill>
                <a:latin typeface="Quicksand"/>
                <a:ea typeface="Quicksand"/>
                <a:cs typeface="Quicksand"/>
                <a:sym typeface="Quicksand"/>
              </a:rPr>
              <a:t>Coding </a:t>
            </a:r>
          </a:p>
          <a:p>
            <a:pPr algn="ctr">
              <a:lnSpc>
                <a:spcPts val="6900"/>
              </a:lnSpc>
            </a:pPr>
            <a:endParaRPr lang="en-US" sz="4929">
              <a:solidFill>
                <a:srgbClr val="000000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algn="ctr">
              <a:lnSpc>
                <a:spcPts val="6900"/>
              </a:lnSpc>
            </a:pPr>
            <a:r>
              <a:rPr lang="en-US" sz="4929">
                <a:solidFill>
                  <a:srgbClr val="000000"/>
                </a:solidFill>
                <a:latin typeface="Quicksand"/>
                <a:ea typeface="Quicksand"/>
                <a:cs typeface="Quicksand"/>
                <a:sym typeface="Quicksand"/>
              </a:rPr>
              <a:t>Sbandieratori</a:t>
            </a:r>
          </a:p>
          <a:p>
            <a:pPr algn="ctr">
              <a:lnSpc>
                <a:spcPts val="6900"/>
              </a:lnSpc>
            </a:pPr>
            <a:endParaRPr lang="en-US" sz="4929">
              <a:solidFill>
                <a:srgbClr val="000000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algn="ctr">
              <a:lnSpc>
                <a:spcPts val="6900"/>
              </a:lnSpc>
            </a:pPr>
            <a:r>
              <a:rPr lang="en-US" sz="4929">
                <a:solidFill>
                  <a:srgbClr val="000000"/>
                </a:solidFill>
                <a:latin typeface="Quicksand"/>
                <a:ea typeface="Quicksand"/>
                <a:cs typeface="Quicksand"/>
                <a:sym typeface="Quicksand"/>
              </a:rPr>
              <a:t>Banda</a:t>
            </a:r>
          </a:p>
          <a:p>
            <a:pPr algn="ctr">
              <a:lnSpc>
                <a:spcPts val="6900"/>
              </a:lnSpc>
            </a:pPr>
            <a:endParaRPr lang="en-US" sz="4929">
              <a:solidFill>
                <a:srgbClr val="000000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algn="ctr">
              <a:lnSpc>
                <a:spcPts val="6900"/>
              </a:lnSpc>
            </a:pPr>
            <a:r>
              <a:rPr lang="en-US" sz="4929">
                <a:solidFill>
                  <a:srgbClr val="000000"/>
                </a:solidFill>
                <a:latin typeface="Quicksand"/>
                <a:ea typeface="Quicksand"/>
                <a:cs typeface="Quicksand"/>
                <a:sym typeface="Quicksand"/>
              </a:rPr>
              <a:t>Coding </a:t>
            </a:r>
          </a:p>
          <a:p>
            <a:pPr algn="ctr">
              <a:lnSpc>
                <a:spcPts val="6900"/>
              </a:lnSpc>
            </a:pPr>
            <a:endParaRPr lang="en-US" sz="4929">
              <a:solidFill>
                <a:srgbClr val="000000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algn="ctr">
              <a:lnSpc>
                <a:spcPts val="6900"/>
              </a:lnSpc>
            </a:pPr>
            <a:r>
              <a:rPr lang="en-US" sz="4929">
                <a:solidFill>
                  <a:srgbClr val="000000"/>
                </a:solidFill>
                <a:latin typeface="Quicksand"/>
                <a:ea typeface="Quicksand"/>
                <a:cs typeface="Quicksand"/>
                <a:sym typeface="Quicksand"/>
              </a:rPr>
              <a:t>Legalità-Carabinieri</a:t>
            </a:r>
          </a:p>
          <a:p>
            <a:pPr algn="ctr">
              <a:lnSpc>
                <a:spcPts val="6900"/>
              </a:lnSpc>
            </a:pPr>
            <a:endParaRPr lang="en-US" sz="4929">
              <a:solidFill>
                <a:srgbClr val="000000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algn="ctr">
              <a:lnSpc>
                <a:spcPts val="6900"/>
              </a:lnSpc>
            </a:pPr>
            <a:r>
              <a:rPr lang="en-US" sz="4929">
                <a:solidFill>
                  <a:srgbClr val="000000"/>
                </a:solidFill>
                <a:latin typeface="Quicksand"/>
                <a:ea typeface="Quicksand"/>
                <a:cs typeface="Quicksand"/>
                <a:sym typeface="Quicksand"/>
              </a:rPr>
              <a:t>     Con altri occhi- No one out</a:t>
            </a:r>
          </a:p>
          <a:p>
            <a:pPr algn="ctr">
              <a:lnSpc>
                <a:spcPts val="6900"/>
              </a:lnSpc>
            </a:pPr>
            <a:endParaRPr lang="en-US" sz="4929">
              <a:solidFill>
                <a:srgbClr val="000000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algn="ctr">
              <a:lnSpc>
                <a:spcPts val="6900"/>
              </a:lnSpc>
            </a:pPr>
            <a:r>
              <a:rPr lang="en-US" sz="4929">
                <a:solidFill>
                  <a:srgbClr val="000000"/>
                </a:solidFill>
                <a:latin typeface="Quicksand"/>
                <a:ea typeface="Quicksand"/>
                <a:cs typeface="Quicksand"/>
                <a:sym typeface="Quicksand"/>
              </a:rPr>
              <a:t>SPED: spazio educativo</a:t>
            </a:r>
          </a:p>
          <a:p>
            <a:pPr algn="ctr">
              <a:lnSpc>
                <a:spcPts val="6900"/>
              </a:lnSpc>
            </a:pPr>
            <a:endParaRPr lang="en-US" sz="4929">
              <a:solidFill>
                <a:srgbClr val="000000"/>
              </a:solidFill>
              <a:latin typeface="Quicksand"/>
              <a:ea typeface="Quicksand"/>
              <a:cs typeface="Quicksand"/>
              <a:sym typeface="Quicksand"/>
            </a:endParaRPr>
          </a:p>
          <a:p>
            <a:pPr algn="ctr">
              <a:lnSpc>
                <a:spcPts val="6900"/>
              </a:lnSpc>
            </a:pPr>
            <a:endParaRPr lang="en-US" sz="4929">
              <a:solidFill>
                <a:srgbClr val="000000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5" name="Freeform 5"/>
          <p:cNvSpPr/>
          <p:nvPr/>
        </p:nvSpPr>
        <p:spPr>
          <a:xfrm>
            <a:off x="14083888" y="5275952"/>
            <a:ext cx="3106850" cy="5011048"/>
          </a:xfrm>
          <a:custGeom>
            <a:avLst/>
            <a:gdLst/>
            <a:ahLst/>
            <a:cxnLst/>
            <a:rect l="l" t="t" r="r" b="b"/>
            <a:pathLst>
              <a:path w="3106850" h="5011048">
                <a:moveTo>
                  <a:pt x="0" y="0"/>
                </a:moveTo>
                <a:lnTo>
                  <a:pt x="3106850" y="0"/>
                </a:lnTo>
                <a:lnTo>
                  <a:pt x="3106850" y="5011048"/>
                </a:lnTo>
                <a:lnTo>
                  <a:pt x="0" y="501104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349814" y="1903194"/>
            <a:ext cx="3186659" cy="1792496"/>
          </a:xfrm>
          <a:custGeom>
            <a:avLst/>
            <a:gdLst/>
            <a:ahLst/>
            <a:cxnLst/>
            <a:rect l="l" t="t" r="r" b="b"/>
            <a:pathLst>
              <a:path w="3186659" h="1792496">
                <a:moveTo>
                  <a:pt x="0" y="0"/>
                </a:moveTo>
                <a:lnTo>
                  <a:pt x="3186659" y="0"/>
                </a:lnTo>
                <a:lnTo>
                  <a:pt x="3186659" y="1792495"/>
                </a:lnTo>
                <a:lnTo>
                  <a:pt x="0" y="179249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349814" y="3483457"/>
            <a:ext cx="3186659" cy="1792496"/>
          </a:xfrm>
          <a:custGeom>
            <a:avLst/>
            <a:gdLst/>
            <a:ahLst/>
            <a:cxnLst/>
            <a:rect l="l" t="t" r="r" b="b"/>
            <a:pathLst>
              <a:path w="3186659" h="1792496">
                <a:moveTo>
                  <a:pt x="0" y="0"/>
                </a:moveTo>
                <a:lnTo>
                  <a:pt x="3186659" y="0"/>
                </a:lnTo>
                <a:lnTo>
                  <a:pt x="3186659" y="1792495"/>
                </a:lnTo>
                <a:lnTo>
                  <a:pt x="0" y="179249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349814" y="5143500"/>
            <a:ext cx="3186659" cy="1792496"/>
          </a:xfrm>
          <a:custGeom>
            <a:avLst/>
            <a:gdLst/>
            <a:ahLst/>
            <a:cxnLst/>
            <a:rect l="l" t="t" r="r" b="b"/>
            <a:pathLst>
              <a:path w="3186659" h="1792496">
                <a:moveTo>
                  <a:pt x="0" y="0"/>
                </a:moveTo>
                <a:lnTo>
                  <a:pt x="3186659" y="0"/>
                </a:lnTo>
                <a:lnTo>
                  <a:pt x="3186659" y="1792496"/>
                </a:lnTo>
                <a:lnTo>
                  <a:pt x="0" y="179249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349814" y="6997867"/>
            <a:ext cx="3186659" cy="1792496"/>
          </a:xfrm>
          <a:custGeom>
            <a:avLst/>
            <a:gdLst/>
            <a:ahLst/>
            <a:cxnLst/>
            <a:rect l="l" t="t" r="r" b="b"/>
            <a:pathLst>
              <a:path w="3186659" h="1792496">
                <a:moveTo>
                  <a:pt x="0" y="0"/>
                </a:moveTo>
                <a:lnTo>
                  <a:pt x="3186659" y="0"/>
                </a:lnTo>
                <a:lnTo>
                  <a:pt x="3186659" y="1792496"/>
                </a:lnTo>
                <a:lnTo>
                  <a:pt x="0" y="179249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349814" y="8847513"/>
            <a:ext cx="3186659" cy="1792496"/>
          </a:xfrm>
          <a:custGeom>
            <a:avLst/>
            <a:gdLst/>
            <a:ahLst/>
            <a:cxnLst/>
            <a:rect l="l" t="t" r="r" b="b"/>
            <a:pathLst>
              <a:path w="3186659" h="1792496">
                <a:moveTo>
                  <a:pt x="0" y="0"/>
                </a:moveTo>
                <a:lnTo>
                  <a:pt x="3186659" y="0"/>
                </a:lnTo>
                <a:lnTo>
                  <a:pt x="3186659" y="1792495"/>
                </a:lnTo>
                <a:lnTo>
                  <a:pt x="0" y="179249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349814" y="359028"/>
            <a:ext cx="3186659" cy="1792496"/>
          </a:xfrm>
          <a:custGeom>
            <a:avLst/>
            <a:gdLst/>
            <a:ahLst/>
            <a:cxnLst/>
            <a:rect l="l" t="t" r="r" b="b"/>
            <a:pathLst>
              <a:path w="3186659" h="1792496">
                <a:moveTo>
                  <a:pt x="0" y="0"/>
                </a:moveTo>
                <a:lnTo>
                  <a:pt x="3186659" y="0"/>
                </a:lnTo>
                <a:lnTo>
                  <a:pt x="3186659" y="1792496"/>
                </a:lnTo>
                <a:lnTo>
                  <a:pt x="0" y="179249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1F8D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805635" y="1309570"/>
            <a:ext cx="4060683" cy="4060683"/>
          </a:xfrm>
          <a:custGeom>
            <a:avLst/>
            <a:gdLst/>
            <a:ahLst/>
            <a:cxnLst/>
            <a:rect l="l" t="t" r="r" b="b"/>
            <a:pathLst>
              <a:path w="4060683" h="4060683">
                <a:moveTo>
                  <a:pt x="0" y="0"/>
                </a:moveTo>
                <a:lnTo>
                  <a:pt x="4060683" y="0"/>
                </a:lnTo>
                <a:lnTo>
                  <a:pt x="4060683" y="4060683"/>
                </a:lnTo>
                <a:lnTo>
                  <a:pt x="0" y="406068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4751419" y="1419890"/>
            <a:ext cx="12092905" cy="11904630"/>
            <a:chOff x="0" y="0"/>
            <a:chExt cx="16123874" cy="15872840"/>
          </a:xfrm>
        </p:grpSpPr>
        <p:sp>
          <p:nvSpPr>
            <p:cNvPr id="4" name="TextBox 4"/>
            <p:cNvSpPr txBox="1"/>
            <p:nvPr/>
          </p:nvSpPr>
          <p:spPr>
            <a:xfrm>
              <a:off x="2469651" y="419100"/>
              <a:ext cx="13654223" cy="1035649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8502"/>
                </a:lnSpc>
              </a:pPr>
              <a:r>
                <a:rPr lang="en-US" sz="10762">
                  <a:solidFill>
                    <a:srgbClr val="000000"/>
                  </a:solidFill>
                  <a:latin typeface="Sacramento"/>
                  <a:ea typeface="Sacramento"/>
                  <a:cs typeface="Sacramento"/>
                  <a:sym typeface="Sacramento"/>
                </a:rPr>
                <a:t>10 e 11 febbraio</a:t>
              </a:r>
            </a:p>
            <a:p>
              <a:pPr algn="ctr">
                <a:lnSpc>
                  <a:spcPts val="8502"/>
                </a:lnSpc>
              </a:pPr>
              <a:endParaRPr lang="en-US" sz="10762">
                <a:solidFill>
                  <a:srgbClr val="000000"/>
                </a:solidFill>
                <a:latin typeface="Sacramento"/>
                <a:ea typeface="Sacramento"/>
                <a:cs typeface="Sacramento"/>
                <a:sym typeface="Sacramento"/>
              </a:endParaRPr>
            </a:p>
            <a:p>
              <a:pPr algn="ctr">
                <a:lnSpc>
                  <a:spcPts val="8502"/>
                </a:lnSpc>
              </a:pPr>
              <a:r>
                <a:rPr lang="en-US" sz="10762">
                  <a:solidFill>
                    <a:srgbClr val="000000"/>
                  </a:solidFill>
                  <a:latin typeface="Sacramento"/>
                  <a:ea typeface="Sacramento"/>
                  <a:cs typeface="Sacramento"/>
                  <a:sym typeface="Sacramento"/>
                </a:rPr>
                <a:t> Accoglienza alunni classi Quinte:</a:t>
              </a:r>
            </a:p>
            <a:p>
              <a:pPr algn="ctr">
                <a:lnSpc>
                  <a:spcPts val="8502"/>
                </a:lnSpc>
              </a:pPr>
              <a:endParaRPr lang="en-US" sz="10762">
                <a:solidFill>
                  <a:srgbClr val="000000"/>
                </a:solidFill>
                <a:latin typeface="Sacramento"/>
                <a:ea typeface="Sacramento"/>
                <a:cs typeface="Sacramento"/>
                <a:sym typeface="Sacramento"/>
              </a:endParaRPr>
            </a:p>
            <a:p>
              <a:pPr algn="ctr">
                <a:lnSpc>
                  <a:spcPts val="8502"/>
                </a:lnSpc>
              </a:pPr>
              <a:r>
                <a:rPr lang="en-US" sz="10762">
                  <a:solidFill>
                    <a:srgbClr val="000000"/>
                  </a:solidFill>
                  <a:latin typeface="Sacramento"/>
                  <a:ea typeface="Sacramento"/>
                  <a:cs typeface="Sacramento"/>
                  <a:sym typeface="Sacramento"/>
                </a:rPr>
                <a:t>una mattinata alla Scuola Secondaria!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15452445"/>
              <a:ext cx="8510009" cy="42039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790"/>
                </a:lnSpc>
              </a:pPr>
              <a:r>
                <a:rPr lang="en-US" sz="1800" b="1" spc="309">
                  <a:solidFill>
                    <a:srgbClr val="000000"/>
                  </a:solidFill>
                  <a:latin typeface="Montserrat Semi-Bold"/>
                  <a:ea typeface="Montserrat Semi-Bold"/>
                  <a:cs typeface="Montserrat Semi-Bold"/>
                  <a:sym typeface="Montserrat Semi-Bold"/>
                </a:rPr>
                <a:t>FROM THE MILLERS</a:t>
              </a:r>
            </a:p>
          </p:txBody>
        </p:sp>
      </p:grpSp>
      <p:sp>
        <p:nvSpPr>
          <p:cNvPr id="6" name="Freeform 6"/>
          <p:cNvSpPr/>
          <p:nvPr/>
        </p:nvSpPr>
        <p:spPr>
          <a:xfrm>
            <a:off x="358838" y="4786809"/>
            <a:ext cx="6769466" cy="5500191"/>
          </a:xfrm>
          <a:custGeom>
            <a:avLst/>
            <a:gdLst/>
            <a:ahLst/>
            <a:cxnLst/>
            <a:rect l="l" t="t" r="r" b="b"/>
            <a:pathLst>
              <a:path w="6769466" h="5500191">
                <a:moveTo>
                  <a:pt x="0" y="0"/>
                </a:moveTo>
                <a:lnTo>
                  <a:pt x="6769465" y="0"/>
                </a:lnTo>
                <a:lnTo>
                  <a:pt x="6769465" y="5500191"/>
                </a:lnTo>
                <a:lnTo>
                  <a:pt x="0" y="550019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358838" y="217116"/>
            <a:ext cx="8785162" cy="8115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720"/>
              </a:lnSpc>
            </a:pPr>
            <a:r>
              <a:rPr lang="en-US" sz="4800" b="1">
                <a:solidFill>
                  <a:srgbClr val="5CBB5B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Continuità e orientamento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440777" y="7076930"/>
            <a:ext cx="13463" cy="3068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882"/>
              </a:lnSpc>
            </a:pPr>
            <a:endParaRPr/>
          </a:p>
        </p:txBody>
      </p:sp>
      <p:sp>
        <p:nvSpPr>
          <p:cNvPr id="9" name="TextBox 9"/>
          <p:cNvSpPr txBox="1"/>
          <p:nvPr/>
        </p:nvSpPr>
        <p:spPr>
          <a:xfrm>
            <a:off x="809079" y="6779277"/>
            <a:ext cx="5263397" cy="15353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00"/>
              </a:lnSpc>
              <a:spcBef>
                <a:spcPct val="0"/>
              </a:spcBef>
            </a:pPr>
            <a:r>
              <a:rPr lang="en-US" sz="4429" b="1">
                <a:solidFill>
                  <a:srgbClr val="000000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Anche per alunni esterni!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1F8D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534102">
            <a:off x="16025555" y="299458"/>
            <a:ext cx="4524890" cy="4898996"/>
          </a:xfrm>
          <a:custGeom>
            <a:avLst/>
            <a:gdLst/>
            <a:ahLst/>
            <a:cxnLst/>
            <a:rect l="l" t="t" r="r" b="b"/>
            <a:pathLst>
              <a:path w="4524890" h="4898996">
                <a:moveTo>
                  <a:pt x="0" y="0"/>
                </a:moveTo>
                <a:lnTo>
                  <a:pt x="4524890" y="0"/>
                </a:lnTo>
                <a:lnTo>
                  <a:pt x="4524890" y="4898996"/>
                </a:lnTo>
                <a:lnTo>
                  <a:pt x="0" y="489899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34" r="-34"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4832164" y="1381901"/>
            <a:ext cx="9493435" cy="180015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4128"/>
              </a:lnSpc>
            </a:pPr>
            <a:r>
              <a:rPr lang="en-US" sz="11773" dirty="0">
                <a:solidFill>
                  <a:srgbClr val="000000"/>
                </a:solidFill>
                <a:latin typeface="Brusher"/>
                <a:ea typeface="Brusher"/>
                <a:cs typeface="Brusher"/>
                <a:sym typeface="Brusher"/>
              </a:rPr>
              <a:t>Info </a:t>
            </a:r>
            <a:r>
              <a:rPr lang="en-US" sz="11773" dirty="0" err="1">
                <a:solidFill>
                  <a:srgbClr val="000000"/>
                </a:solidFill>
                <a:latin typeface="Brusher"/>
                <a:ea typeface="Brusher"/>
                <a:cs typeface="Brusher"/>
                <a:sym typeface="Brusher"/>
              </a:rPr>
              <a:t>iscrizioni</a:t>
            </a:r>
            <a:r>
              <a:rPr lang="en-US" sz="11773" dirty="0">
                <a:solidFill>
                  <a:srgbClr val="000000"/>
                </a:solidFill>
                <a:latin typeface="Brusher"/>
                <a:ea typeface="Brusher"/>
                <a:cs typeface="Brusher"/>
                <a:sym typeface="Brusher"/>
              </a:rPr>
              <a:t>: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13080" y="265721"/>
            <a:ext cx="8785162" cy="8115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720"/>
              </a:lnSpc>
            </a:pPr>
            <a:r>
              <a:rPr lang="en-US" sz="4800" b="1">
                <a:solidFill>
                  <a:srgbClr val="5CBB5B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Iscrizioni e info operative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313080" y="4699267"/>
            <a:ext cx="16946220" cy="17226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00"/>
              </a:lnSpc>
              <a:spcBef>
                <a:spcPct val="0"/>
              </a:spcBef>
            </a:pPr>
            <a:r>
              <a:rPr lang="en-US" sz="4929" b="1" u="sng">
                <a:solidFill>
                  <a:srgbClr val="000000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www.unica.istruzione.gov.it/it/orientamento/iscrizioni</a:t>
            </a:r>
          </a:p>
          <a:p>
            <a:pPr algn="ctr">
              <a:lnSpc>
                <a:spcPts val="6900"/>
              </a:lnSpc>
              <a:spcBef>
                <a:spcPct val="0"/>
              </a:spcBef>
            </a:pPr>
            <a:endParaRPr lang="en-US" sz="4929" b="1" u="sng">
              <a:solidFill>
                <a:srgbClr val="000000"/>
              </a:solidFill>
              <a:latin typeface="Quicksand Bold"/>
              <a:ea typeface="Quicksand Bold"/>
              <a:cs typeface="Quicksand Bold"/>
              <a:sym typeface="Quicksand Bold"/>
            </a:endParaRPr>
          </a:p>
        </p:txBody>
      </p:sp>
      <p:sp>
        <p:nvSpPr>
          <p:cNvPr id="6" name="Freeform 6"/>
          <p:cNvSpPr/>
          <p:nvPr/>
        </p:nvSpPr>
        <p:spPr>
          <a:xfrm>
            <a:off x="-564629" y="3182255"/>
            <a:ext cx="3186659" cy="1792496"/>
          </a:xfrm>
          <a:custGeom>
            <a:avLst/>
            <a:gdLst/>
            <a:ahLst/>
            <a:cxnLst/>
            <a:rect l="l" t="t" r="r" b="b"/>
            <a:pathLst>
              <a:path w="3186659" h="1792496">
                <a:moveTo>
                  <a:pt x="0" y="0"/>
                </a:moveTo>
                <a:lnTo>
                  <a:pt x="3186658" y="0"/>
                </a:lnTo>
                <a:lnTo>
                  <a:pt x="3186658" y="1792495"/>
                </a:lnTo>
                <a:lnTo>
                  <a:pt x="0" y="179249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-271360" y="3400922"/>
            <a:ext cx="16946220" cy="8463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00"/>
              </a:lnSpc>
              <a:spcBef>
                <a:spcPct val="0"/>
              </a:spcBef>
            </a:pPr>
            <a:r>
              <a:rPr lang="en-US" sz="4929" b="1">
                <a:solidFill>
                  <a:srgbClr val="000000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Registrazione e iscrizioni on-line su:</a:t>
            </a:r>
          </a:p>
        </p:txBody>
      </p:sp>
      <p:sp>
        <p:nvSpPr>
          <p:cNvPr id="8" name="Freeform 8"/>
          <p:cNvSpPr/>
          <p:nvPr/>
        </p:nvSpPr>
        <p:spPr>
          <a:xfrm>
            <a:off x="-564629" y="5599713"/>
            <a:ext cx="3186659" cy="1792496"/>
          </a:xfrm>
          <a:custGeom>
            <a:avLst/>
            <a:gdLst/>
            <a:ahLst/>
            <a:cxnLst/>
            <a:rect l="l" t="t" r="r" b="b"/>
            <a:pathLst>
              <a:path w="3186659" h="1792496">
                <a:moveTo>
                  <a:pt x="0" y="0"/>
                </a:moveTo>
                <a:lnTo>
                  <a:pt x="3186658" y="0"/>
                </a:lnTo>
                <a:lnTo>
                  <a:pt x="3186658" y="1792496"/>
                </a:lnTo>
                <a:lnTo>
                  <a:pt x="0" y="179249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4171492" y="6045079"/>
            <a:ext cx="9229396" cy="25990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00"/>
              </a:lnSpc>
              <a:spcBef>
                <a:spcPct val="0"/>
              </a:spcBef>
            </a:pPr>
            <a:r>
              <a:rPr lang="en-US" sz="4929" b="1">
                <a:solidFill>
                  <a:srgbClr val="000000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Codice meccanografico:</a:t>
            </a:r>
          </a:p>
          <a:p>
            <a:pPr algn="ctr">
              <a:lnSpc>
                <a:spcPts val="6900"/>
              </a:lnSpc>
              <a:spcBef>
                <a:spcPct val="0"/>
              </a:spcBef>
            </a:pPr>
            <a:r>
              <a:rPr lang="en-US" sz="4929" b="1">
                <a:solidFill>
                  <a:srgbClr val="000000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MBMM8DP013</a:t>
            </a:r>
          </a:p>
          <a:p>
            <a:pPr algn="ctr">
              <a:lnSpc>
                <a:spcPts val="6900"/>
              </a:lnSpc>
              <a:spcBef>
                <a:spcPct val="0"/>
              </a:spcBef>
            </a:pPr>
            <a:endParaRPr lang="en-US" sz="4929" b="1">
              <a:solidFill>
                <a:srgbClr val="000000"/>
              </a:solidFill>
              <a:latin typeface="Quicksand Bold"/>
              <a:ea typeface="Quicksand Bold"/>
              <a:cs typeface="Quicksand Bold"/>
              <a:sym typeface="Quicksand Bold"/>
            </a:endParaRPr>
          </a:p>
        </p:txBody>
      </p:sp>
      <p:sp>
        <p:nvSpPr>
          <p:cNvPr id="10" name="Freeform 10"/>
          <p:cNvSpPr/>
          <p:nvPr/>
        </p:nvSpPr>
        <p:spPr>
          <a:xfrm>
            <a:off x="-564629" y="7465804"/>
            <a:ext cx="3186659" cy="1792496"/>
          </a:xfrm>
          <a:custGeom>
            <a:avLst/>
            <a:gdLst/>
            <a:ahLst/>
            <a:cxnLst/>
            <a:rect l="l" t="t" r="r" b="b"/>
            <a:pathLst>
              <a:path w="3186659" h="1792496">
                <a:moveTo>
                  <a:pt x="0" y="0"/>
                </a:moveTo>
                <a:lnTo>
                  <a:pt x="3186658" y="0"/>
                </a:lnTo>
                <a:lnTo>
                  <a:pt x="3186658" y="1792496"/>
                </a:lnTo>
                <a:lnTo>
                  <a:pt x="0" y="179249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1321969" y="7841547"/>
            <a:ext cx="16499958" cy="3130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60"/>
              </a:lnSpc>
              <a:spcBef>
                <a:spcPct val="0"/>
              </a:spcBef>
            </a:pPr>
            <a:r>
              <a:rPr lang="en-US" sz="4329" b="1">
                <a:solidFill>
                  <a:srgbClr val="000000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Le domande di iscrizione dell’anno scolastico 2026/2027 potranno essere presentate da gennaio 2026 </a:t>
            </a:r>
          </a:p>
          <a:p>
            <a:pPr algn="ctr">
              <a:lnSpc>
                <a:spcPts val="6060"/>
              </a:lnSpc>
              <a:spcBef>
                <a:spcPct val="0"/>
              </a:spcBef>
            </a:pPr>
            <a:r>
              <a:rPr lang="en-US" sz="4329" b="1">
                <a:solidFill>
                  <a:srgbClr val="000000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(date da definire)</a:t>
            </a:r>
          </a:p>
          <a:p>
            <a:pPr algn="ctr">
              <a:lnSpc>
                <a:spcPts val="6900"/>
              </a:lnSpc>
              <a:spcBef>
                <a:spcPct val="0"/>
              </a:spcBef>
            </a:pPr>
            <a:endParaRPr lang="en-US" sz="4329" b="1">
              <a:solidFill>
                <a:srgbClr val="000000"/>
              </a:solidFill>
              <a:latin typeface="Quicksand Bold"/>
              <a:ea typeface="Quicksand Bold"/>
              <a:cs typeface="Quicksand Bold"/>
              <a:sym typeface="Quicksand Bold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1F8D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534102">
            <a:off x="-914274" y="1269952"/>
            <a:ext cx="4524890" cy="4898996"/>
          </a:xfrm>
          <a:custGeom>
            <a:avLst/>
            <a:gdLst/>
            <a:ahLst/>
            <a:cxnLst/>
            <a:rect l="l" t="t" r="r" b="b"/>
            <a:pathLst>
              <a:path w="4524890" h="4898996">
                <a:moveTo>
                  <a:pt x="0" y="0"/>
                </a:moveTo>
                <a:lnTo>
                  <a:pt x="4524890" y="0"/>
                </a:lnTo>
                <a:lnTo>
                  <a:pt x="4524890" y="4898996"/>
                </a:lnTo>
                <a:lnTo>
                  <a:pt x="0" y="489899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34" r="-34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3962400" y="3045596"/>
            <a:ext cx="12115800" cy="6939746"/>
            <a:chOff x="0" y="0"/>
            <a:chExt cx="16154400" cy="925299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6154400" cy="9252966"/>
            </a:xfrm>
            <a:custGeom>
              <a:avLst/>
              <a:gdLst/>
              <a:ahLst/>
              <a:cxnLst/>
              <a:rect l="l" t="t" r="r" b="b"/>
              <a:pathLst>
                <a:path w="16154400" h="9252966">
                  <a:moveTo>
                    <a:pt x="0" y="0"/>
                  </a:moveTo>
                  <a:lnTo>
                    <a:pt x="16154400" y="0"/>
                  </a:lnTo>
                  <a:lnTo>
                    <a:pt x="16154400" y="9252966"/>
                  </a:lnTo>
                  <a:lnTo>
                    <a:pt x="0" y="925296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</p:grpSp>
      <p:sp>
        <p:nvSpPr>
          <p:cNvPr id="5" name="TextBox 5"/>
          <p:cNvSpPr txBox="1"/>
          <p:nvPr/>
        </p:nvSpPr>
        <p:spPr>
          <a:xfrm>
            <a:off x="3313696" y="949366"/>
            <a:ext cx="14346099" cy="18779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5088"/>
              </a:lnSpc>
            </a:pPr>
            <a:r>
              <a:rPr lang="en-US" sz="12572">
                <a:solidFill>
                  <a:srgbClr val="000000"/>
                </a:solidFill>
                <a:latin typeface="Brusher"/>
                <a:ea typeface="Brusher"/>
                <a:cs typeface="Brusher"/>
                <a:sym typeface="Brusher"/>
              </a:rPr>
              <a:t>Come contattarci: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313080" y="265721"/>
            <a:ext cx="8785162" cy="8115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720"/>
              </a:lnSpc>
            </a:pPr>
            <a:r>
              <a:rPr lang="en-US" sz="4800" b="1">
                <a:solidFill>
                  <a:srgbClr val="5CBB5B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Iscrizioni e info operative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1F8D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28700" y="1480884"/>
            <a:ext cx="3933248" cy="8194267"/>
          </a:xfrm>
          <a:custGeom>
            <a:avLst/>
            <a:gdLst/>
            <a:ahLst/>
            <a:cxnLst/>
            <a:rect l="l" t="t" r="r" b="b"/>
            <a:pathLst>
              <a:path w="3933248" h="8194267">
                <a:moveTo>
                  <a:pt x="0" y="0"/>
                </a:moveTo>
                <a:lnTo>
                  <a:pt x="3933248" y="0"/>
                </a:lnTo>
                <a:lnTo>
                  <a:pt x="3933248" y="8194266"/>
                </a:lnTo>
                <a:lnTo>
                  <a:pt x="0" y="819426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6272497" y="3741841"/>
            <a:ext cx="8620245" cy="27937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943"/>
              </a:lnSpc>
            </a:pPr>
            <a:r>
              <a:rPr lang="en-US" sz="18285">
                <a:solidFill>
                  <a:srgbClr val="000000"/>
                </a:solidFill>
                <a:latin typeface="Brusher"/>
                <a:ea typeface="Brusher"/>
                <a:cs typeface="Brusher"/>
                <a:sym typeface="Brusher"/>
              </a:rPr>
              <a:t>Domande?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1F8D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>
            <a:off x="13417932" y="318730"/>
            <a:ext cx="4218655" cy="2784313"/>
          </a:xfrm>
          <a:custGeom>
            <a:avLst/>
            <a:gdLst/>
            <a:ahLst/>
            <a:cxnLst/>
            <a:rect l="l" t="t" r="r" b="b"/>
            <a:pathLst>
              <a:path w="4218655" h="2784313">
                <a:moveTo>
                  <a:pt x="4218655" y="0"/>
                </a:moveTo>
                <a:lnTo>
                  <a:pt x="0" y="0"/>
                </a:lnTo>
                <a:lnTo>
                  <a:pt x="0" y="2784313"/>
                </a:lnTo>
                <a:lnTo>
                  <a:pt x="4218655" y="2784313"/>
                </a:lnTo>
                <a:lnTo>
                  <a:pt x="4218655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t="-106" b="-106"/>
            </a:stretch>
          </a:blipFill>
        </p:spPr>
      </p:sp>
      <p:sp>
        <p:nvSpPr>
          <p:cNvPr id="3" name="Freeform 3"/>
          <p:cNvSpPr/>
          <p:nvPr/>
        </p:nvSpPr>
        <p:spPr>
          <a:xfrm rot="534102">
            <a:off x="-1059782" y="1721955"/>
            <a:ext cx="4524890" cy="4898996"/>
          </a:xfrm>
          <a:custGeom>
            <a:avLst/>
            <a:gdLst/>
            <a:ahLst/>
            <a:cxnLst/>
            <a:rect l="l" t="t" r="r" b="b"/>
            <a:pathLst>
              <a:path w="4524890" h="4898996">
                <a:moveTo>
                  <a:pt x="0" y="0"/>
                </a:moveTo>
                <a:lnTo>
                  <a:pt x="4524890" y="0"/>
                </a:lnTo>
                <a:lnTo>
                  <a:pt x="4524890" y="4898996"/>
                </a:lnTo>
                <a:lnTo>
                  <a:pt x="0" y="489899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34" r="-34"/>
            </a:stretch>
          </a:blipFill>
        </p:spPr>
      </p:sp>
      <p:sp>
        <p:nvSpPr>
          <p:cNvPr id="4" name="Freeform 4"/>
          <p:cNvSpPr/>
          <p:nvPr/>
        </p:nvSpPr>
        <p:spPr>
          <a:xfrm rot="-504193">
            <a:off x="4050749" y="7583831"/>
            <a:ext cx="6868904" cy="4570943"/>
          </a:xfrm>
          <a:custGeom>
            <a:avLst/>
            <a:gdLst/>
            <a:ahLst/>
            <a:cxnLst/>
            <a:rect l="l" t="t" r="r" b="b"/>
            <a:pathLst>
              <a:path w="6868904" h="4570943">
                <a:moveTo>
                  <a:pt x="0" y="0"/>
                </a:moveTo>
                <a:lnTo>
                  <a:pt x="6868904" y="0"/>
                </a:lnTo>
                <a:lnTo>
                  <a:pt x="6868904" y="4570943"/>
                </a:lnTo>
                <a:lnTo>
                  <a:pt x="0" y="457094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t="-56" b="-56"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2268914" y="2536509"/>
            <a:ext cx="14346099" cy="38214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5088"/>
              </a:lnSpc>
            </a:pPr>
            <a:r>
              <a:rPr lang="en-US" sz="12572">
                <a:solidFill>
                  <a:srgbClr val="000000"/>
                </a:solidFill>
                <a:latin typeface="Brusher"/>
                <a:ea typeface="Brusher"/>
                <a:cs typeface="Brusher"/>
                <a:sym typeface="Brusher"/>
              </a:rPr>
              <a:t>Grazie per l'attenzione!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349</Words>
  <Application>Microsoft Office PowerPoint</Application>
  <PresentationFormat>Personalizzato</PresentationFormat>
  <Paragraphs>103</Paragraphs>
  <Slides>18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14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18</vt:i4>
      </vt:variant>
    </vt:vector>
  </HeadingPairs>
  <TitlesOfParts>
    <vt:vector size="33" baseType="lpstr">
      <vt:lpstr>Calibri</vt:lpstr>
      <vt:lpstr>Agrandir</vt:lpstr>
      <vt:lpstr>Open Sans 2 Bold</vt:lpstr>
      <vt:lpstr>Brusher</vt:lpstr>
      <vt:lpstr>Montserrat Semi-Bold</vt:lpstr>
      <vt:lpstr>Londrina Shadow</vt:lpstr>
      <vt:lpstr>Disket Mono</vt:lpstr>
      <vt:lpstr>Sacramento</vt:lpstr>
      <vt:lpstr>Quicksand</vt:lpstr>
      <vt:lpstr>Disket Mono Bold</vt:lpstr>
      <vt:lpstr>Open Sans 1 Bold</vt:lpstr>
      <vt:lpstr>Arial</vt:lpstr>
      <vt:lpstr>Quicksand Bold</vt:lpstr>
      <vt:lpstr>Open Sauce Bold</vt:lpstr>
      <vt:lpstr>Office Theme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Oggi parleremo di....</dc:title>
  <dc:creator>User</dc:creator>
  <cp:lastModifiedBy>sabrina galli</cp:lastModifiedBy>
  <cp:revision>2</cp:revision>
  <dcterms:created xsi:type="dcterms:W3CDTF">2006-08-16T00:00:00Z</dcterms:created>
  <dcterms:modified xsi:type="dcterms:W3CDTF">2025-12-09T09:09:46Z</dcterms:modified>
  <dc:identifier>DAG60IYpyMw</dc:identifier>
</cp:coreProperties>
</file>